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3" r:id="rId2"/>
    <p:sldId id="317" r:id="rId3"/>
    <p:sldId id="257" r:id="rId4"/>
    <p:sldId id="262" r:id="rId5"/>
    <p:sldId id="323" r:id="rId6"/>
    <p:sldId id="324" r:id="rId7"/>
    <p:sldId id="325" r:id="rId8"/>
    <p:sldId id="264" r:id="rId9"/>
    <p:sldId id="265" r:id="rId10"/>
    <p:sldId id="266" r:id="rId11"/>
    <p:sldId id="311" r:id="rId12"/>
    <p:sldId id="268" r:id="rId13"/>
    <p:sldId id="269" r:id="rId14"/>
    <p:sldId id="270" r:id="rId15"/>
    <p:sldId id="288" r:id="rId16"/>
    <p:sldId id="312" r:id="rId17"/>
    <p:sldId id="271" r:id="rId18"/>
    <p:sldId id="329" r:id="rId19"/>
    <p:sldId id="330" r:id="rId20"/>
    <p:sldId id="314" r:id="rId21"/>
    <p:sldId id="315" r:id="rId22"/>
    <p:sldId id="321" r:id="rId23"/>
    <p:sldId id="331" r:id="rId24"/>
    <p:sldId id="336" r:id="rId25"/>
    <p:sldId id="337" r:id="rId26"/>
    <p:sldId id="333" r:id="rId27"/>
    <p:sldId id="334" r:id="rId28"/>
    <p:sldId id="339" r:id="rId29"/>
    <p:sldId id="340" r:id="rId30"/>
    <p:sldId id="326" r:id="rId31"/>
    <p:sldId id="308" r:id="rId32"/>
    <p:sldId id="309" r:id="rId33"/>
    <p:sldId id="310" r:id="rId34"/>
    <p:sldId id="316" r:id="rId35"/>
    <p:sldId id="338" r:id="rId36"/>
  </p:sldIdLst>
  <p:sldSz cx="9144000" cy="6858000" type="screen4x3"/>
  <p:notesSz cx="6858000" cy="9144000"/>
  <p:defaultTextStyle>
    <a:defPPr>
      <a:defRPr lang="tr-TR"/>
    </a:defPPr>
    <a:lvl1pPr algn="l" rtl="0" fontAlgn="base">
      <a:lnSpc>
        <a:spcPct val="80000"/>
      </a:lnSpc>
      <a:spcBef>
        <a:spcPct val="20000"/>
      </a:spcBef>
      <a:spcAft>
        <a:spcPct val="0"/>
      </a:spcAft>
      <a:buClr>
        <a:schemeClr val="hlink"/>
      </a:buClr>
      <a:buSzPct val="120000"/>
      <a:buChar char="•"/>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1pPr>
    <a:lvl2pPr marL="457200" algn="l" rtl="0" fontAlgn="base">
      <a:lnSpc>
        <a:spcPct val="80000"/>
      </a:lnSpc>
      <a:spcBef>
        <a:spcPct val="20000"/>
      </a:spcBef>
      <a:spcAft>
        <a:spcPct val="0"/>
      </a:spcAft>
      <a:buClr>
        <a:schemeClr val="hlink"/>
      </a:buClr>
      <a:buSzPct val="120000"/>
      <a:buChar char="•"/>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2pPr>
    <a:lvl3pPr marL="914400" algn="l" rtl="0" fontAlgn="base">
      <a:lnSpc>
        <a:spcPct val="80000"/>
      </a:lnSpc>
      <a:spcBef>
        <a:spcPct val="20000"/>
      </a:spcBef>
      <a:spcAft>
        <a:spcPct val="0"/>
      </a:spcAft>
      <a:buClr>
        <a:schemeClr val="hlink"/>
      </a:buClr>
      <a:buSzPct val="120000"/>
      <a:buChar char="•"/>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3pPr>
    <a:lvl4pPr marL="1371600" algn="l" rtl="0" fontAlgn="base">
      <a:lnSpc>
        <a:spcPct val="80000"/>
      </a:lnSpc>
      <a:spcBef>
        <a:spcPct val="20000"/>
      </a:spcBef>
      <a:spcAft>
        <a:spcPct val="0"/>
      </a:spcAft>
      <a:buClr>
        <a:schemeClr val="hlink"/>
      </a:buClr>
      <a:buSzPct val="120000"/>
      <a:buChar char="•"/>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4pPr>
    <a:lvl5pPr marL="1828800" algn="l" rtl="0" fontAlgn="base">
      <a:lnSpc>
        <a:spcPct val="80000"/>
      </a:lnSpc>
      <a:spcBef>
        <a:spcPct val="20000"/>
      </a:spcBef>
      <a:spcAft>
        <a:spcPct val="0"/>
      </a:spcAft>
      <a:buClr>
        <a:schemeClr val="hlink"/>
      </a:buClr>
      <a:buSzPct val="120000"/>
      <a:buChar char="•"/>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5pPr>
    <a:lvl6pPr marL="2286000" algn="l" defTabSz="914400" rtl="0" eaLnBrk="1" latinLnBrk="0" hangingPunct="1">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6pPr>
    <a:lvl7pPr marL="2743200" algn="l" defTabSz="914400" rtl="0" eaLnBrk="1" latinLnBrk="0" hangingPunct="1">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7pPr>
    <a:lvl8pPr marL="3200400" algn="l" defTabSz="914400" rtl="0" eaLnBrk="1" latinLnBrk="0" hangingPunct="1">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8pPr>
    <a:lvl9pPr marL="3657600" algn="l" defTabSz="914400" rtl="0" eaLnBrk="1" latinLnBrk="0" hangingPunct="1">
      <a:defRPr sz="3200" b="1" kern="1200">
        <a:solidFill>
          <a:srgbClr val="000000"/>
        </a:solidFill>
        <a:effectLst>
          <a:outerShdw blurRad="38100" dist="38100" dir="2700000" algn="tl">
            <a:srgbClr val="000000">
              <a:alpha val="43137"/>
            </a:srgbClr>
          </a:outerShdw>
        </a:effectLst>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99"/>
    <a:srgbClr val="33CCCC"/>
    <a:srgbClr val="CCFFFF"/>
    <a:srgbClr val="99CCFF"/>
    <a:srgbClr val="CC0000"/>
    <a:srgbClr val="FF9999"/>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2" autoAdjust="0"/>
    <p:restoredTop sz="94683" autoAdjust="0"/>
  </p:normalViewPr>
  <p:slideViewPr>
    <p:cSldViewPr>
      <p:cViewPr varScale="1">
        <p:scale>
          <a:sx n="86" d="100"/>
          <a:sy n="86" d="100"/>
        </p:scale>
        <p:origin x="-14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Başlık Slaydı">
    <p:spTree>
      <p:nvGrpSpPr>
        <p:cNvPr id="1" name=""/>
        <p:cNvGrpSpPr/>
        <p:nvPr/>
      </p:nvGrpSpPr>
      <p:grpSpPr>
        <a:xfrm>
          <a:off x="0" y="0"/>
          <a:ext cx="0" cy="0"/>
          <a:chOff x="0" y="0"/>
          <a:chExt cx="0" cy="0"/>
        </a:xfrm>
      </p:grpSpPr>
      <p:sp>
        <p:nvSpPr>
          <p:cNvPr id="450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450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45060"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tr-TR"/>
          </a:p>
        </p:txBody>
      </p:sp>
      <p:sp>
        <p:nvSpPr>
          <p:cNvPr id="45061" name="Rectangle 5"/>
          <p:cNvSpPr>
            <a:spLocks noGrp="1" noChangeArrowheads="1"/>
          </p:cNvSpPr>
          <p:nvPr>
            <p:ph type="ftr" sz="quarter" idx="3"/>
          </p:nvPr>
        </p:nvSpPr>
        <p:spPr/>
        <p:txBody>
          <a:bodyPr/>
          <a:lstStyle>
            <a:lvl1pPr>
              <a:defRPr/>
            </a:lvl1pPr>
          </a:lstStyle>
          <a:p>
            <a:endParaRPr lang="tr-TR"/>
          </a:p>
        </p:txBody>
      </p:sp>
      <p:sp>
        <p:nvSpPr>
          <p:cNvPr id="45062" name="Rectangle 6"/>
          <p:cNvSpPr>
            <a:spLocks noGrp="1" noChangeArrowheads="1"/>
          </p:cNvSpPr>
          <p:nvPr>
            <p:ph type="sldNum" sz="quarter" idx="4"/>
          </p:nvPr>
        </p:nvSpPr>
        <p:spPr/>
        <p:txBody>
          <a:bodyPr/>
          <a:lstStyle>
            <a:lvl1pPr>
              <a:defRPr/>
            </a:lvl1pPr>
          </a:lstStyle>
          <a:p>
            <a:fld id="{83A0E1E8-9F13-4365-A76B-7AA0651AF3DB}" type="slidenum">
              <a:rPr lang="tr-TR"/>
              <a:pPr/>
              <a:t>‹#›</a:t>
            </a:fld>
            <a:endParaRPr lang="tr-TR"/>
          </a:p>
        </p:txBody>
      </p:sp>
      <p:sp>
        <p:nvSpPr>
          <p:cNvPr id="45063" name="Rectangle 7"/>
          <p:cNvSpPr>
            <a:spLocks noGrp="1" noChangeArrowheads="1"/>
          </p:cNvSpPr>
          <p:nvPr>
            <p:ph type="dt" sz="quarter" idx="2"/>
          </p:nvPr>
        </p:nvSpPr>
        <p:spPr/>
        <p:txBody>
          <a:bodyPr/>
          <a:lstStyle>
            <a:lvl1pPr>
              <a:defRPr/>
            </a:lvl1pPr>
          </a:lstStyle>
          <a:p>
            <a:endParaRPr lang="tr-T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505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fade">
                                      <p:cBhvr>
                                        <p:cTn id="11" dur="1000">
                                          <p:stCondLst>
                                            <p:cond delay="0"/>
                                          </p:stCondLst>
                                        </p:cTn>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tmplLst>
          <p:tmpl lvl="1">
            <p:tnLst>
              <p:par>
                <p:cTn presetID="10" presetClass="entr" presetSubtype="0" fill="hold" nodeType="clickEffect">
                  <p:stCondLst>
                    <p:cond delay="0"/>
                  </p:stCondLst>
                  <p:childTnLst>
                    <p:set>
                      <p:cBhvr>
                        <p:cTn dur="1" fill="hold">
                          <p:stCondLst>
                            <p:cond delay="0"/>
                          </p:stCondLst>
                        </p:cTn>
                        <p:tgtEl>
                          <p:spTgt spid="45059"/>
                        </p:tgtEl>
                        <p:attrNameLst>
                          <p:attrName>style.visibility</p:attrName>
                        </p:attrNameLst>
                      </p:cBhvr>
                      <p:to>
                        <p:strVal val="visible"/>
                      </p:to>
                    </p:set>
                    <p:animEffect transition="in" filter="fade">
                      <p:cBhvr>
                        <p:cTn dur="1000">
                          <p:stCondLst>
                            <p:cond delay="0"/>
                          </p:stCondLst>
                        </p:cTn>
                        <p:tgtEl>
                          <p:spTgt spid="4505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4611570-44BE-4277-9086-5503A7D9A393}" type="slidenum">
              <a:rPr lang="tr-TR"/>
              <a:pPr/>
              <a:t>‹#›</a:t>
            </a:fld>
            <a:endParaRPr lang="tr-T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D8A6D54D-EA66-492D-8D9B-14587675BA8B}" type="slidenum">
              <a:rPr lang="tr-TR"/>
              <a:pPr/>
              <a:t>‹#›</a:t>
            </a:fld>
            <a:endParaRPr lang="tr-TR"/>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92100"/>
            <a:ext cx="8229600" cy="13843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8" name="7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9" name="8 Slayt Numarası Yer Tutucusu"/>
          <p:cNvSpPr>
            <a:spLocks noGrp="1"/>
          </p:cNvSpPr>
          <p:nvPr>
            <p:ph type="sldNum" sz="quarter" idx="12"/>
          </p:nvPr>
        </p:nvSpPr>
        <p:spPr>
          <a:xfrm>
            <a:off x="6553200" y="6245225"/>
            <a:ext cx="2133600" cy="476250"/>
          </a:xfrm>
        </p:spPr>
        <p:txBody>
          <a:bodyPr/>
          <a:lstStyle>
            <a:lvl1pPr>
              <a:defRPr/>
            </a:lvl1pPr>
          </a:lstStyle>
          <a:p>
            <a:fld id="{A5663996-5FCF-4C35-A6F6-F8D49381CD4C}" type="slidenum">
              <a:rPr lang="tr-TR"/>
              <a:pPr/>
              <a:t>‹#›</a:t>
            </a:fld>
            <a:endParaRPr lang="tr-TR"/>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905000"/>
            <a:ext cx="4038600" cy="4114800"/>
          </a:xfrm>
        </p:spPr>
        <p:txBody>
          <a:bodyPr/>
          <a:lstStyle/>
          <a:p>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A97C3C07-8FE7-44D5-84DC-0A6C03E74E26}" type="slidenum">
              <a:rPr lang="tr-TR"/>
              <a:pPr/>
              <a:t>‹#›</a:t>
            </a:fld>
            <a:endParaRPr lang="tr-TR"/>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050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0386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fld id="{140BDAEE-498B-41D0-8EA7-E87EB9640414}" type="slidenum">
              <a:rPr lang="tr-TR"/>
              <a:pPr/>
              <a:t>‹#›</a:t>
            </a:fld>
            <a:endParaRPr lang="tr-TR"/>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0"/>
            <a:ext cx="8229600" cy="13843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01B41325-9F5D-42D9-9809-91997C5977E8}" type="slidenum">
              <a:rPr lang="tr-TR"/>
              <a:pPr/>
              <a:t>‹#›</a:t>
            </a:fld>
            <a:endParaRPr lang="tr-T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D0DC8B7-1578-4D7C-B90F-7B62F0D4A920}" type="slidenum">
              <a:rPr lang="tr-TR"/>
              <a:pPr/>
              <a:t>‹#›</a:t>
            </a:fld>
            <a:endParaRPr lang="tr-TR"/>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F430709E-CF3C-4E44-B0C6-38831397DB5C}" type="slidenum">
              <a:rPr lang="tr-TR"/>
              <a:pPr/>
              <a:t>‹#›</a:t>
            </a:fld>
            <a:endParaRPr lang="tr-T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DAA4500-BFCB-44D8-8039-F99B7FB6B396}" type="slidenum">
              <a:rPr lang="tr-TR"/>
              <a:pPr/>
              <a:t>‹#›</a:t>
            </a:fld>
            <a:endParaRPr lang="tr-T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1C5816EC-A594-40C6-A637-72ECCFAF59A3}" type="slidenum">
              <a:rPr lang="tr-TR"/>
              <a:pPr/>
              <a:t>‹#›</a:t>
            </a:fld>
            <a:endParaRPr lang="tr-TR"/>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DDF83004-C9C3-4AA8-8616-CFEC43D775D4}" type="slidenum">
              <a:rPr lang="tr-TR"/>
              <a:pPr/>
              <a:t>‹#›</a:t>
            </a:fld>
            <a:endParaRPr lang="tr-T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FF99A935-C5B2-4913-878F-293826383899}" type="slidenum">
              <a:rPr lang="tr-TR"/>
              <a:pPr/>
              <a:t>‹#›</a:t>
            </a:fld>
            <a:endParaRPr lang="tr-TR"/>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7C940638-EEFE-4A5D-902C-27425702E6E9}" type="slidenum">
              <a:rPr lang="tr-TR"/>
              <a:pPr/>
              <a:t>‹#›</a:t>
            </a:fld>
            <a:endParaRPr lang="tr-T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BB0242ED-0FA7-445C-A621-177F72C63AD0}" type="slidenum">
              <a:rPr lang="tr-TR"/>
              <a:pPr/>
              <a:t>‹#›</a:t>
            </a:fld>
            <a:endParaRPr lang="tr-T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403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b="0">
                <a:solidFill>
                  <a:schemeClr val="tx1"/>
                </a:solidFill>
                <a:effectLst>
                  <a:outerShdw blurRad="38100" dist="38100" dir="2700000" algn="tl">
                    <a:srgbClr val="000000"/>
                  </a:outerShdw>
                </a:effectLst>
                <a:latin typeface="Arial" charset="0"/>
              </a:defRPr>
            </a:lvl1pPr>
          </a:lstStyle>
          <a:p>
            <a:endParaRPr lang="tr-T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b="0">
                <a:solidFill>
                  <a:schemeClr val="tx1"/>
                </a:solidFill>
                <a:effectLst>
                  <a:outerShdw blurRad="38100" dist="38100" dir="2700000" algn="tl">
                    <a:srgbClr val="000000"/>
                  </a:outerShdw>
                </a:effectLst>
                <a:latin typeface="Arial" charset="0"/>
              </a:defRPr>
            </a:lvl1pPr>
          </a:lstStyle>
          <a:p>
            <a:endParaRPr lang="tr-T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b="0">
                <a:solidFill>
                  <a:schemeClr val="tx1"/>
                </a:solidFill>
                <a:effectLst>
                  <a:outerShdw blurRad="38100" dist="38100" dir="2700000" algn="tl">
                    <a:srgbClr val="000000"/>
                  </a:outerShdw>
                </a:effectLst>
                <a:latin typeface="Arial" charset="0"/>
              </a:defRPr>
            </a:lvl1pPr>
          </a:lstStyle>
          <a:p>
            <a:fld id="{AA5222F7-B95E-4B22-835E-30DFE005385B}"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4403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fade">
                                      <p:cBhvr>
                                        <p:cTn id="11" dur="1000">
                                          <p:stCondLst>
                                            <p:cond delay="0"/>
                                          </p:stCondLst>
                                        </p:cTn>
                                        <p:tgtEl>
                                          <p:spTgt spid="4403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stCondLst>
                                            <p:cond delay="0"/>
                                          </p:stCondLst>
                                        </p:cTn>
                                        <p:tgtEl>
                                          <p:spTgt spid="4403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fade">
                                      <p:cBhvr>
                                        <p:cTn id="17" dur="1000">
                                          <p:stCondLst>
                                            <p:cond delay="0"/>
                                          </p:stCondLst>
                                        </p:cTn>
                                        <p:tgtEl>
                                          <p:spTgt spid="4403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4035">
                                            <p:txEl>
                                              <p:pRg st="3" end="3"/>
                                            </p:txEl>
                                          </p:spTgt>
                                        </p:tgtEl>
                                        <p:attrNameLst>
                                          <p:attrName>style.visibility</p:attrName>
                                        </p:attrNameLst>
                                      </p:cBhvr>
                                      <p:to>
                                        <p:strVal val="visible"/>
                                      </p:to>
                                    </p:set>
                                    <p:animEffect transition="in" filter="fade">
                                      <p:cBhvr>
                                        <p:cTn id="20" dur="1000">
                                          <p:stCondLst>
                                            <p:cond delay="0"/>
                                          </p:stCondLst>
                                        </p:cTn>
                                        <p:tgtEl>
                                          <p:spTgt spid="4403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animEffect transition="in" filter="fade">
                                      <p:cBhvr>
                                        <p:cTn id="23" dur="1000">
                                          <p:stCondLst>
                                            <p:cond delay="0"/>
                                          </p:stCondLst>
                                        </p:cTn>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tmplLst>
          <p:tmpl lvl="1">
            <p:tnLst>
              <p:par>
                <p:cTn presetID="10" presetClass="entr" presetSubtype="0" fill="hold" nodeType="click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1000">
                          <p:stCondLst>
                            <p:cond delay="0"/>
                          </p:stCondLst>
                        </p:cTn>
                        <p:tgtEl>
                          <p:spTgt spid="440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1000">
                          <p:stCondLst>
                            <p:cond delay="0"/>
                          </p:stCondLst>
                        </p:cTn>
                        <p:tgtEl>
                          <p:spTgt spid="440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1000">
                          <p:stCondLst>
                            <p:cond delay="0"/>
                          </p:stCondLst>
                        </p:cTn>
                        <p:tgtEl>
                          <p:spTgt spid="440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1000">
                          <p:stCondLst>
                            <p:cond delay="0"/>
                          </p:stCondLst>
                        </p:cTn>
                        <p:tgtEl>
                          <p:spTgt spid="440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1000">
                          <p:stCondLst>
                            <p:cond delay="0"/>
                          </p:stCondLst>
                        </p:cTn>
                        <p:tgtEl>
                          <p:spTgt spid="44035"/>
                        </p:tgtEl>
                      </p:cBhvr>
                    </p:animEffect>
                  </p:childTnLst>
                </p:cTn>
              </p:par>
            </p:tnLst>
          </p:tmpl>
        </p:tmplLst>
      </p:bldP>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4.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3972" name="Picture 4" descr="2"/>
          <p:cNvPicPr>
            <a:picLocks noGrp="1" noChangeAspect="1" noChangeArrowheads="1"/>
          </p:cNvPicPr>
          <p:nvPr>
            <p:ph sz="quarter" idx="3"/>
          </p:nvPr>
        </p:nvPicPr>
        <p:blipFill>
          <a:blip r:embed="rId3" cstate="print"/>
          <a:srcRect/>
          <a:stretch>
            <a:fillRect/>
          </a:stretch>
        </p:blipFill>
        <p:spPr>
          <a:xfrm>
            <a:off x="7380288" y="0"/>
            <a:ext cx="1763712" cy="2924175"/>
          </a:xfrm>
          <a:noFill/>
          <a:ln/>
        </p:spPr>
      </p:pic>
      <p:sp>
        <p:nvSpPr>
          <p:cNvPr id="83973" name="Text Box 5"/>
          <p:cNvSpPr txBox="1">
            <a:spLocks noChangeArrowheads="1"/>
          </p:cNvSpPr>
          <p:nvPr/>
        </p:nvSpPr>
        <p:spPr bwMode="auto">
          <a:xfrm>
            <a:off x="0" y="5805488"/>
            <a:ext cx="9144000" cy="366712"/>
          </a:xfrm>
          <a:prstGeom prst="rect">
            <a:avLst/>
          </a:prstGeom>
          <a:noFill/>
          <a:ln w="9525">
            <a:noFill/>
            <a:miter lim="800000"/>
            <a:headEnd type="none" w="sm" len="sm"/>
            <a:tailEnd type="none" w="sm" len="sm"/>
          </a:ln>
          <a:effectLst/>
        </p:spPr>
        <p:txBody>
          <a:bodyPr>
            <a:spAutoFit/>
          </a:bodyPr>
          <a:lstStyle/>
          <a:p>
            <a:pPr algn="ctr">
              <a:lnSpc>
                <a:spcPct val="100000"/>
              </a:lnSpc>
              <a:spcBef>
                <a:spcPct val="0"/>
              </a:spcBef>
              <a:buClrTx/>
              <a:buSzTx/>
              <a:buFontTx/>
              <a:buNone/>
            </a:pPr>
            <a:endParaRPr lang="tr-TR" sz="1800" b="0">
              <a:solidFill>
                <a:srgbClr val="FFFFFF"/>
              </a:solidFill>
              <a:effectLst/>
              <a:latin typeface="Arial" charset="0"/>
            </a:endParaRPr>
          </a:p>
        </p:txBody>
      </p:sp>
      <p:sp>
        <p:nvSpPr>
          <p:cNvPr id="83975" name="Rectangle 7"/>
          <p:cNvSpPr>
            <a:spLocks noChangeArrowheads="1"/>
          </p:cNvSpPr>
          <p:nvPr/>
        </p:nvSpPr>
        <p:spPr bwMode="auto">
          <a:xfrm>
            <a:off x="7380288" y="2924175"/>
            <a:ext cx="1763712" cy="3933825"/>
          </a:xfrm>
          <a:prstGeom prst="rect">
            <a:avLst/>
          </a:prstGeom>
          <a:solidFill>
            <a:srgbClr val="CCECFF"/>
          </a:solidFill>
          <a:ln w="9525">
            <a:noFill/>
            <a:miter lim="800000"/>
            <a:headEnd type="none" w="sm" len="sm"/>
            <a:tailEnd type="none" w="sm" len="sm"/>
          </a:ln>
          <a:effectLst/>
        </p:spPr>
        <p:txBody>
          <a:bodyPr wrap="none" anchor="ctr"/>
          <a:lstStyle/>
          <a:p>
            <a:pPr algn="ctr" eaLnBrk="0" hangingPunct="0">
              <a:lnSpc>
                <a:spcPct val="100000"/>
              </a:lnSpc>
              <a:spcBef>
                <a:spcPct val="0"/>
              </a:spcBef>
              <a:buClrTx/>
              <a:buSzTx/>
              <a:buFontTx/>
              <a:buNone/>
            </a:pPr>
            <a:endParaRPr lang="tr-TR" sz="2400" b="0">
              <a:solidFill>
                <a:schemeClr val="tx1"/>
              </a:solidFill>
              <a:effectLst/>
              <a:latin typeface="Times New Roman" pitchFamily="18" charset="0"/>
            </a:endParaRPr>
          </a:p>
        </p:txBody>
      </p:sp>
      <p:sp>
        <p:nvSpPr>
          <p:cNvPr id="83976" name="Text Box 8" descr="Su damlaları"/>
          <p:cNvSpPr txBox="1">
            <a:spLocks noChangeArrowheads="1"/>
          </p:cNvSpPr>
          <p:nvPr/>
        </p:nvSpPr>
        <p:spPr bwMode="auto">
          <a:xfrm>
            <a:off x="0" y="1484313"/>
            <a:ext cx="7380288" cy="5509200"/>
          </a:xfrm>
          <a:prstGeom prst="rect">
            <a:avLst/>
          </a:prstGeom>
          <a:noFill/>
          <a:ln w="9525">
            <a:noFill/>
            <a:miter lim="800000"/>
            <a:headEnd type="none" w="sm" len="sm"/>
            <a:tailEnd type="none" w="sm" len="sm"/>
          </a:ln>
          <a:effectLst/>
        </p:spPr>
        <p:txBody>
          <a:bodyPr>
            <a:spAutoFit/>
          </a:bodyPr>
          <a:lstStyle/>
          <a:p>
            <a:pPr algn="ctr">
              <a:lnSpc>
                <a:spcPct val="100000"/>
              </a:lnSpc>
              <a:spcBef>
                <a:spcPct val="0"/>
              </a:spcBef>
              <a:buClrTx/>
              <a:buSzTx/>
              <a:buFontTx/>
              <a:buNone/>
            </a:pPr>
            <a:r>
              <a:rPr lang="tr-TR" sz="6000" dirty="0" smtClean="0">
                <a:solidFill>
                  <a:schemeClr val="hlink"/>
                </a:solidFill>
                <a:effectLst>
                  <a:outerShdw blurRad="38100" dist="38100" dir="2700000" algn="tl">
                    <a:srgbClr val="000000"/>
                  </a:outerShdw>
                </a:effectLst>
                <a:latin typeface="Tahoma" pitchFamily="34" charset="0"/>
              </a:rPr>
              <a:t>ÖZEL EĞİTİMDE AİLENİN </a:t>
            </a:r>
            <a:r>
              <a:rPr lang="tr-TR" sz="6000" dirty="0" smtClean="0">
                <a:solidFill>
                  <a:schemeClr val="hlink"/>
                </a:solidFill>
                <a:effectLst>
                  <a:outerShdw blurRad="38100" dist="38100" dir="2700000" algn="tl">
                    <a:srgbClr val="000000"/>
                  </a:outerShdw>
                </a:effectLst>
                <a:latin typeface="Tahoma" pitchFamily="34" charset="0"/>
              </a:rPr>
              <a:t>ÖNEMİ</a:t>
            </a:r>
          </a:p>
          <a:p>
            <a:pPr algn="ctr">
              <a:lnSpc>
                <a:spcPct val="100000"/>
              </a:lnSpc>
              <a:spcBef>
                <a:spcPct val="0"/>
              </a:spcBef>
              <a:buClrTx/>
              <a:buSzTx/>
              <a:buFontTx/>
              <a:buNone/>
            </a:pPr>
            <a:endParaRPr lang="tr-TR" sz="6000" dirty="0" smtClean="0">
              <a:solidFill>
                <a:schemeClr val="hlink"/>
              </a:solidFill>
              <a:effectLst>
                <a:outerShdw blurRad="38100" dist="38100" dir="2700000" algn="tl">
                  <a:srgbClr val="000000"/>
                </a:outerShdw>
              </a:effectLst>
              <a:latin typeface="Tahoma" pitchFamily="34" charset="0"/>
            </a:endParaRPr>
          </a:p>
          <a:p>
            <a:pPr algn="ctr">
              <a:lnSpc>
                <a:spcPct val="100000"/>
              </a:lnSpc>
              <a:spcBef>
                <a:spcPct val="0"/>
              </a:spcBef>
              <a:buClrTx/>
              <a:buSzTx/>
              <a:buFontTx/>
              <a:buNone/>
            </a:pPr>
            <a:endParaRPr lang="tr-TR" sz="6000" dirty="0" smtClean="0">
              <a:solidFill>
                <a:schemeClr val="hlink"/>
              </a:solidFill>
              <a:effectLst>
                <a:outerShdw blurRad="38100" dist="38100" dir="2700000" algn="tl">
                  <a:srgbClr val="000000"/>
                </a:outerShdw>
              </a:effectLst>
              <a:latin typeface="Tahoma" pitchFamily="34" charset="0"/>
            </a:endParaRPr>
          </a:p>
          <a:p>
            <a:pPr algn="ctr">
              <a:lnSpc>
                <a:spcPct val="100000"/>
              </a:lnSpc>
              <a:spcBef>
                <a:spcPct val="0"/>
              </a:spcBef>
              <a:buClrTx/>
              <a:buSzTx/>
              <a:buFontTx/>
              <a:buNone/>
            </a:pPr>
            <a:r>
              <a:rPr lang="tr-TR" sz="2000" dirty="0" smtClean="0">
                <a:solidFill>
                  <a:schemeClr val="hlink"/>
                </a:solidFill>
                <a:effectLst>
                  <a:outerShdw blurRad="38100" dist="38100" dir="2700000" algn="tl">
                    <a:srgbClr val="000000"/>
                  </a:outerShdw>
                </a:effectLst>
                <a:latin typeface="Tahoma" pitchFamily="34" charset="0"/>
              </a:rPr>
              <a:t>Okul Rehber Öğretmeni</a:t>
            </a:r>
          </a:p>
          <a:p>
            <a:pPr algn="ctr">
              <a:lnSpc>
                <a:spcPct val="100000"/>
              </a:lnSpc>
              <a:spcBef>
                <a:spcPct val="0"/>
              </a:spcBef>
              <a:buClrTx/>
              <a:buSzTx/>
              <a:buFontTx/>
              <a:buNone/>
            </a:pPr>
            <a:r>
              <a:rPr lang="tr-TR" sz="2000" dirty="0" smtClean="0">
                <a:solidFill>
                  <a:schemeClr val="hlink"/>
                </a:solidFill>
                <a:effectLst>
                  <a:outerShdw blurRad="38100" dist="38100" dir="2700000" algn="tl">
                    <a:srgbClr val="000000"/>
                  </a:outerShdw>
                </a:effectLst>
                <a:latin typeface="Tahoma" pitchFamily="34" charset="0"/>
              </a:rPr>
              <a:t> </a:t>
            </a:r>
            <a:r>
              <a:rPr lang="tr-TR" dirty="0" smtClean="0">
                <a:solidFill>
                  <a:schemeClr val="hlink"/>
                </a:solidFill>
                <a:effectLst>
                  <a:outerShdw blurRad="38100" dist="38100" dir="2700000" algn="tl">
                    <a:srgbClr val="000000"/>
                  </a:outerShdw>
                </a:effectLst>
                <a:latin typeface="Tahoma" pitchFamily="34" charset="0"/>
              </a:rPr>
              <a:t>Dilek YALAP</a:t>
            </a:r>
          </a:p>
          <a:p>
            <a:pPr algn="ctr">
              <a:lnSpc>
                <a:spcPct val="100000"/>
              </a:lnSpc>
              <a:spcBef>
                <a:spcPct val="0"/>
              </a:spcBef>
              <a:buClrTx/>
              <a:buSzTx/>
              <a:buFontTx/>
              <a:buNone/>
            </a:pPr>
            <a:endParaRPr lang="tr-TR" sz="6000" dirty="0">
              <a:solidFill>
                <a:schemeClr val="hlink"/>
              </a:solidFill>
              <a:effectLst>
                <a:outerShdw blurRad="38100" dist="38100" dir="2700000" algn="tl">
                  <a:srgbClr val="000000"/>
                </a:outerShdw>
              </a:effectLst>
              <a:latin typeface="Tahoma" pitchFamily="34" charset="0"/>
            </a:endParaRPr>
          </a:p>
        </p:txBody>
      </p:sp>
      <p:sp>
        <p:nvSpPr>
          <p:cNvPr id="83978" name="Text Box 10"/>
          <p:cNvSpPr txBox="1">
            <a:spLocks noChangeArrowheads="1"/>
          </p:cNvSpPr>
          <p:nvPr/>
        </p:nvSpPr>
        <p:spPr bwMode="auto">
          <a:xfrm>
            <a:off x="7524750" y="3141663"/>
            <a:ext cx="1439863" cy="3495675"/>
          </a:xfrm>
          <a:prstGeom prst="rect">
            <a:avLst/>
          </a:prstGeom>
          <a:noFill/>
          <a:ln w="9525">
            <a:noFill/>
            <a:miter lim="800000"/>
            <a:headEnd type="none" w="sm" len="sm"/>
            <a:tailEnd type="none" w="sm" len="sm"/>
          </a:ln>
          <a:effectLst/>
        </p:spPr>
        <p:txBody>
          <a:bodyPr>
            <a:spAutoFit/>
          </a:bodyPr>
          <a:lstStyle/>
          <a:p>
            <a:pPr eaLnBrk="0" hangingPunct="0">
              <a:lnSpc>
                <a:spcPct val="100000"/>
              </a:lnSpc>
              <a:spcBef>
                <a:spcPct val="0"/>
              </a:spcBef>
              <a:buClrTx/>
              <a:buSzTx/>
              <a:buFontTx/>
              <a:buNone/>
            </a:pPr>
            <a:r>
              <a:rPr lang="tr-TR" sz="1400">
                <a:solidFill>
                  <a:srgbClr val="CC0000"/>
                </a:solidFill>
                <a:effectLst/>
                <a:latin typeface="Arial" charset="0"/>
              </a:rPr>
              <a:t>En mühim en esaslı nokta eğitim meselesidir. Eğitimdir ki bir milleti ya hür, müstakil, şanlı yüksek bir cemiyet hâlinde yaşatır, </a:t>
            </a:r>
          </a:p>
          <a:p>
            <a:pPr eaLnBrk="0" hangingPunct="0">
              <a:lnSpc>
                <a:spcPct val="100000"/>
              </a:lnSpc>
              <a:spcBef>
                <a:spcPct val="0"/>
              </a:spcBef>
              <a:buClrTx/>
              <a:buSzTx/>
              <a:buFontTx/>
              <a:buNone/>
            </a:pPr>
            <a:r>
              <a:rPr lang="tr-TR" sz="1400">
                <a:solidFill>
                  <a:srgbClr val="CC0000"/>
                </a:solidFill>
                <a:effectLst/>
                <a:latin typeface="Arial" charset="0"/>
              </a:rPr>
              <a:t>ya da bir milleti esaret ve sefalete terk eder.</a:t>
            </a:r>
          </a:p>
          <a:p>
            <a:pPr eaLnBrk="0" hangingPunct="0">
              <a:lnSpc>
                <a:spcPct val="100000"/>
              </a:lnSpc>
              <a:spcBef>
                <a:spcPct val="0"/>
              </a:spcBef>
              <a:buClrTx/>
              <a:buSzTx/>
              <a:buFontTx/>
              <a:buNone/>
            </a:pPr>
            <a:endParaRPr lang="tr-TR" sz="1400">
              <a:solidFill>
                <a:srgbClr val="CC0000"/>
              </a:solidFill>
              <a:effectLst/>
              <a:latin typeface="Arial" charset="0"/>
            </a:endParaRPr>
          </a:p>
        </p:txBody>
      </p:sp>
      <p:pic>
        <p:nvPicPr>
          <p:cNvPr id="83979" name="Picture 11" descr="ataimza"/>
          <p:cNvPicPr>
            <a:picLocks noGrp="1" noChangeAspect="1" noChangeArrowheads="1"/>
          </p:cNvPicPr>
          <p:nvPr>
            <p:ph sz="quarter" idx="2"/>
          </p:nvPr>
        </p:nvPicPr>
        <p:blipFill>
          <a:blip r:embed="rId4" cstate="print"/>
          <a:srcRect/>
          <a:stretch>
            <a:fillRect/>
          </a:stretch>
        </p:blipFill>
        <p:spPr>
          <a:xfrm>
            <a:off x="8243888" y="6381750"/>
            <a:ext cx="723900" cy="295275"/>
          </a:xfrm>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97" name="Text Box 37"/>
          <p:cNvSpPr txBox="1">
            <a:spLocks noChangeArrowheads="1"/>
          </p:cNvSpPr>
          <p:nvPr/>
        </p:nvSpPr>
        <p:spPr bwMode="auto">
          <a:xfrm>
            <a:off x="611188" y="3573463"/>
            <a:ext cx="4105275" cy="366712"/>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endParaRPr lang="tr-TR" sz="1800" b="0">
              <a:solidFill>
                <a:schemeClr val="tx1"/>
              </a:solidFill>
              <a:effectLst/>
              <a:latin typeface="Tahoma" pitchFamily="34" charset="0"/>
            </a:endParaRPr>
          </a:p>
        </p:txBody>
      </p:sp>
      <p:sp>
        <p:nvSpPr>
          <p:cNvPr id="66598" name="Text Box 38"/>
          <p:cNvSpPr txBox="1">
            <a:spLocks noChangeArrowheads="1"/>
          </p:cNvSpPr>
          <p:nvPr/>
        </p:nvSpPr>
        <p:spPr bwMode="auto">
          <a:xfrm>
            <a:off x="827088" y="3633788"/>
            <a:ext cx="3960812" cy="366712"/>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endParaRPr lang="tr-TR" sz="1800" b="0">
              <a:solidFill>
                <a:schemeClr val="tx1"/>
              </a:solidFill>
              <a:effectLst/>
              <a:latin typeface="Tahoma" pitchFamily="34" charset="0"/>
            </a:endParaRPr>
          </a:p>
        </p:txBody>
      </p:sp>
      <p:sp>
        <p:nvSpPr>
          <p:cNvPr id="66599" name="Text Box 39"/>
          <p:cNvSpPr txBox="1">
            <a:spLocks noChangeArrowheads="1"/>
          </p:cNvSpPr>
          <p:nvPr/>
        </p:nvSpPr>
        <p:spPr bwMode="auto">
          <a:xfrm>
            <a:off x="3184525" y="5027613"/>
            <a:ext cx="184150" cy="64135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pPr>
            <a:endParaRPr lang="tr-TR" sz="1800" b="0">
              <a:solidFill>
                <a:schemeClr val="tx1"/>
              </a:solidFill>
              <a:effectLst/>
              <a:latin typeface="Tahoma" pitchFamily="34" charset="0"/>
            </a:endParaRPr>
          </a:p>
          <a:p>
            <a:pPr>
              <a:lnSpc>
                <a:spcPct val="100000"/>
              </a:lnSpc>
              <a:spcBef>
                <a:spcPct val="0"/>
              </a:spcBef>
              <a:buClrTx/>
              <a:buSzTx/>
              <a:buFontTx/>
              <a:buNone/>
            </a:pPr>
            <a:endParaRPr lang="tr-TR" sz="1800" b="0">
              <a:solidFill>
                <a:schemeClr val="tx1"/>
              </a:solidFill>
              <a:effectLst/>
              <a:latin typeface="Tahoma" pitchFamily="34" charset="0"/>
            </a:endParaRPr>
          </a:p>
        </p:txBody>
      </p:sp>
      <p:sp>
        <p:nvSpPr>
          <p:cNvPr id="66610" name="Rectangle 50"/>
          <p:cNvSpPr>
            <a:spLocks noChangeArrowheads="1"/>
          </p:cNvSpPr>
          <p:nvPr/>
        </p:nvSpPr>
        <p:spPr bwMode="auto">
          <a:xfrm>
            <a:off x="0" y="0"/>
            <a:ext cx="9144000" cy="6237288"/>
          </a:xfrm>
          <a:prstGeom prst="rect">
            <a:avLst/>
          </a:prstGeom>
          <a:noFill/>
          <a:ln w="9525" algn="ctr">
            <a:noFill/>
            <a:miter lim="800000"/>
            <a:headEnd/>
            <a:tailEnd/>
          </a:ln>
          <a:effectLst/>
        </p:spPr>
        <p:txBody>
          <a:bodyPr>
            <a:spAutoFit/>
          </a:bodyPr>
          <a:lstStyle/>
          <a:p>
            <a:pPr marL="342900" indent="-342900">
              <a:buFontTx/>
              <a:buNone/>
            </a:pPr>
            <a:r>
              <a:rPr lang="tr-TR">
                <a:solidFill>
                  <a:schemeClr val="hlink"/>
                </a:solidFill>
                <a:effectLst/>
              </a:rPr>
              <a:t>	</a:t>
            </a:r>
          </a:p>
          <a:p>
            <a:pPr marL="342900" indent="-342900">
              <a:buFontTx/>
              <a:buNone/>
            </a:pPr>
            <a:r>
              <a:rPr lang="tr-TR">
                <a:solidFill>
                  <a:schemeClr val="hlink"/>
                </a:solidFill>
                <a:effectLst/>
              </a:rPr>
              <a:t>	</a:t>
            </a:r>
            <a:r>
              <a:rPr lang="tr-TR">
                <a:solidFill>
                  <a:schemeClr val="hlink"/>
                </a:solidFill>
                <a:effectLst>
                  <a:outerShdw blurRad="38100" dist="38100" dir="2700000" algn="tl">
                    <a:srgbClr val="000000"/>
                  </a:outerShdw>
                </a:effectLst>
              </a:rPr>
              <a:t>Okul aile arasındaki iletişimin geliştirilmesi için, aile ve ailenin eğitimdeki rolü hakkında 3 temel noktadan hareket edilir. Bunlar;</a:t>
            </a:r>
          </a:p>
          <a:p>
            <a:pPr marL="342900" indent="-342900">
              <a:buFontTx/>
              <a:buNone/>
            </a:pPr>
            <a:r>
              <a:rPr lang="tr-TR">
                <a:solidFill>
                  <a:schemeClr val="hlink"/>
                </a:solidFill>
                <a:effectLst>
                  <a:outerShdw blurRad="38100" dist="38100" dir="2700000" algn="tl">
                    <a:srgbClr val="000000"/>
                  </a:outerShdw>
                </a:effectLst>
              </a:rPr>
              <a:t>	</a:t>
            </a:r>
          </a:p>
          <a:p>
            <a:pPr marL="342900" indent="-342900">
              <a:buFontTx/>
              <a:buNone/>
            </a:pPr>
            <a:r>
              <a:rPr lang="tr-TR">
                <a:solidFill>
                  <a:schemeClr val="hlink"/>
                </a:solidFill>
                <a:effectLst>
                  <a:outerShdw blurRad="38100" dist="38100" dir="2700000" algn="tl">
                    <a:srgbClr val="000000"/>
                  </a:outerShdw>
                </a:effectLst>
              </a:rPr>
              <a:t>	1. Aileler, çocuklarına okulun yapabileceğinden çok daha fazla özen gösterirler.</a:t>
            </a:r>
          </a:p>
          <a:p>
            <a:pPr marL="342900" indent="-342900">
              <a:buFontTx/>
              <a:buNone/>
            </a:pPr>
            <a:r>
              <a:rPr lang="tr-TR">
                <a:solidFill>
                  <a:schemeClr val="hlink"/>
                </a:solidFill>
                <a:effectLst>
                  <a:outerShdw blurRad="38100" dist="38100" dir="2700000" algn="tl">
                    <a:srgbClr val="000000"/>
                  </a:outerShdw>
                </a:effectLst>
              </a:rPr>
              <a:t>	</a:t>
            </a:r>
          </a:p>
          <a:p>
            <a:pPr marL="342900" indent="-342900">
              <a:buFontTx/>
              <a:buNone/>
            </a:pPr>
            <a:r>
              <a:rPr lang="tr-TR">
                <a:solidFill>
                  <a:schemeClr val="hlink"/>
                </a:solidFill>
                <a:effectLst>
                  <a:outerShdw blurRad="38100" dist="38100" dir="2700000" algn="tl">
                    <a:srgbClr val="000000"/>
                  </a:outerShdw>
                </a:effectLst>
              </a:rPr>
              <a:t>	2. Çocuğun eğitim programlarını bilmek ve bu programlarına dahil olmak ailelerin hakkıdır.</a:t>
            </a:r>
          </a:p>
          <a:p>
            <a:pPr marL="342900" indent="-342900">
              <a:buFontTx/>
              <a:buNone/>
            </a:pPr>
            <a:r>
              <a:rPr lang="tr-TR">
                <a:solidFill>
                  <a:schemeClr val="hlink"/>
                </a:solidFill>
                <a:effectLst>
                  <a:outerShdw blurRad="38100" dist="38100" dir="2700000" algn="tl">
                    <a:srgbClr val="000000"/>
                  </a:outerShdw>
                </a:effectLst>
              </a:rPr>
              <a:t>	</a:t>
            </a:r>
          </a:p>
          <a:p>
            <a:pPr marL="342900" indent="-342900">
              <a:buFontTx/>
              <a:buNone/>
            </a:pPr>
            <a:r>
              <a:rPr lang="tr-TR">
                <a:solidFill>
                  <a:schemeClr val="hlink"/>
                </a:solidFill>
                <a:effectLst>
                  <a:outerShdw blurRad="38100" dist="38100" dir="2700000" algn="tl">
                    <a:srgbClr val="000000"/>
                  </a:outerShdw>
                </a:effectLst>
              </a:rPr>
              <a:t>	3. Aileler etkili eğitimciler olabilirler.</a:t>
            </a:r>
            <a:r>
              <a:rPr lang="tr-TR" b="0">
                <a:solidFill>
                  <a:schemeClr val="hlink"/>
                </a:solidFill>
                <a:effectLst/>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23850" y="2205038"/>
            <a:ext cx="8229600" cy="1384300"/>
          </a:xfrm>
        </p:spPr>
        <p:txBody>
          <a:bodyPr/>
          <a:lstStyle/>
          <a:p>
            <a:pPr algn="ctr"/>
            <a:r>
              <a:rPr lang="tr-TR" sz="4000" b="1">
                <a:solidFill>
                  <a:schemeClr val="hlink"/>
                </a:solidFill>
                <a:latin typeface="Comic Sans MS" pitchFamily="66" charset="0"/>
              </a:rPr>
              <a:t>AİLENİN ÇOCUĞU KABULÜ VE ADAPTASYONU</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6" name="Rectangle 8"/>
          <p:cNvSpPr>
            <a:spLocks noChangeArrowheads="1"/>
          </p:cNvSpPr>
          <p:nvPr/>
        </p:nvSpPr>
        <p:spPr bwMode="auto">
          <a:xfrm>
            <a:off x="0" y="0"/>
            <a:ext cx="9144000" cy="5722938"/>
          </a:xfrm>
          <a:prstGeom prst="rect">
            <a:avLst/>
          </a:prstGeom>
          <a:noFill/>
          <a:ln w="9525" algn="ctr">
            <a:noFill/>
            <a:miter lim="800000"/>
            <a:headEnd/>
            <a:tailEnd/>
          </a:ln>
          <a:effectLst/>
        </p:spPr>
        <p:txBody>
          <a:bodyPr>
            <a:spAutoFit/>
          </a:bodyPr>
          <a:lstStyle/>
          <a:p>
            <a:pPr marL="342900" indent="-342900">
              <a:buFontTx/>
              <a:buNone/>
            </a:pPr>
            <a:r>
              <a:rPr lang="tr-TR" b="0">
                <a:solidFill>
                  <a:schemeClr val="hlink"/>
                </a:solidFill>
                <a:effectLst>
                  <a:outerShdw blurRad="38100" dist="38100" dir="2700000" algn="tl">
                    <a:srgbClr val="000000"/>
                  </a:outerShdw>
                </a:effectLst>
              </a:rPr>
              <a:t>	</a:t>
            </a:r>
          </a:p>
          <a:p>
            <a:pPr marL="342900" indent="-342900" algn="ctr">
              <a:buFontTx/>
              <a:buNone/>
            </a:pPr>
            <a:endParaRPr lang="tr-TR" b="0">
              <a:solidFill>
                <a:schemeClr val="hlink"/>
              </a:solidFill>
              <a:effectLst>
                <a:outerShdw blurRad="38100" dist="38100" dir="2700000" algn="tl">
                  <a:srgbClr val="000000"/>
                </a:outerShdw>
              </a:effectLst>
            </a:endParaRPr>
          </a:p>
          <a:p>
            <a:pPr marL="342900" indent="-342900" algn="ctr">
              <a:buFontTx/>
              <a:buNone/>
            </a:pPr>
            <a:r>
              <a:rPr lang="tr-TR" b="0">
                <a:solidFill>
                  <a:schemeClr val="hlink"/>
                </a:solidFill>
                <a:effectLst>
                  <a:outerShdw blurRad="38100" dist="38100" dir="2700000" algn="tl">
                    <a:srgbClr val="000000"/>
                  </a:outerShdw>
                </a:effectLst>
              </a:rPr>
              <a:t>	</a:t>
            </a:r>
            <a:r>
              <a:rPr lang="tr-TR" sz="4000">
                <a:solidFill>
                  <a:schemeClr val="hlink"/>
                </a:solidFill>
                <a:effectLst>
                  <a:outerShdw blurRad="38100" dist="38100" dir="2700000" algn="tl">
                    <a:srgbClr val="000000"/>
                  </a:outerShdw>
                </a:effectLst>
              </a:rPr>
              <a:t>Aileye yetersizliği olan çocuğun katılımı ailenin hem kendi iç dengelerinde hem de çevre ile olan ilişkilerinde özel ve önemli değişiklikler yaratır.</a:t>
            </a:r>
          </a:p>
          <a:p>
            <a:pPr marL="342900" indent="-342900">
              <a:buFontTx/>
              <a:buNone/>
            </a:pPr>
            <a:endParaRPr lang="tr-TR" sz="4000">
              <a:solidFill>
                <a:schemeClr val="hlink"/>
              </a:solidFill>
              <a:effectLst>
                <a:outerShdw blurRad="38100" dist="38100" dir="2700000" algn="tl">
                  <a:srgbClr val="000000"/>
                </a:outerShdw>
              </a:effectLst>
            </a:endParaRPr>
          </a:p>
          <a:p>
            <a:pPr marL="342900" indent="-342900" algn="ctr">
              <a:buFontTx/>
              <a:buNone/>
            </a:pPr>
            <a:r>
              <a:rPr lang="tr-TR" sz="4000">
                <a:solidFill>
                  <a:schemeClr val="hlink"/>
                </a:solidFill>
                <a:effectLst>
                  <a:outerShdw blurRad="38100" dist="38100" dir="2700000" algn="tl">
                    <a:srgbClr val="000000"/>
                  </a:outerShdw>
                </a:effectLst>
              </a:rPr>
              <a:t>	Ailelerde  duygusal, düşünsel ve davranışsal boyutta değişmeler ortaya çıkar.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4" name="Rectangle 12"/>
          <p:cNvSpPr>
            <a:spLocks noGrp="1" noChangeArrowheads="1"/>
          </p:cNvSpPr>
          <p:nvPr>
            <p:ph type="title"/>
          </p:nvPr>
        </p:nvSpPr>
        <p:spPr/>
        <p:txBody>
          <a:bodyPr/>
          <a:lstStyle/>
          <a:p>
            <a:pPr algn="ctr"/>
            <a:r>
              <a:rPr lang="tr-TR" sz="3200" b="1" dirty="0">
                <a:solidFill>
                  <a:schemeClr val="hlink"/>
                </a:solidFill>
                <a:latin typeface="Comic Sans MS" pitchFamily="66" charset="0"/>
              </a:rPr>
              <a:t>AİLEDE </a:t>
            </a:r>
            <a:r>
              <a:rPr lang="tr-TR" sz="3200" b="1" dirty="0">
                <a:solidFill>
                  <a:srgbClr val="C00000"/>
                </a:solidFill>
                <a:latin typeface="Comic Sans MS" pitchFamily="66" charset="0"/>
              </a:rPr>
              <a:t>DUYGUSAL</a:t>
            </a:r>
            <a:r>
              <a:rPr lang="tr-TR" sz="3200" b="1" dirty="0">
                <a:solidFill>
                  <a:schemeClr val="hlink"/>
                </a:solidFill>
                <a:latin typeface="Comic Sans MS" pitchFamily="66" charset="0"/>
              </a:rPr>
              <a:t> ANLAMDAKİ DEĞİŞMELER</a:t>
            </a:r>
          </a:p>
        </p:txBody>
      </p:sp>
      <p:sp>
        <p:nvSpPr>
          <p:cNvPr id="69645" name="Rectangle 13"/>
          <p:cNvSpPr>
            <a:spLocks noGrp="1" noChangeArrowheads="1"/>
          </p:cNvSpPr>
          <p:nvPr>
            <p:ph type="body" idx="1"/>
          </p:nvPr>
        </p:nvSpPr>
        <p:spPr/>
        <p:txBody>
          <a:bodyPr/>
          <a:lstStyle/>
          <a:p>
            <a:r>
              <a:rPr lang="tr-TR" b="1" dirty="0">
                <a:solidFill>
                  <a:schemeClr val="hlink"/>
                </a:solidFill>
                <a:latin typeface="Comic Sans MS" pitchFamily="66" charset="0"/>
              </a:rPr>
              <a:t>Korku </a:t>
            </a:r>
          </a:p>
          <a:p>
            <a:r>
              <a:rPr lang="tr-TR" b="1" dirty="0">
                <a:solidFill>
                  <a:schemeClr val="hlink"/>
                </a:solidFill>
                <a:latin typeface="Comic Sans MS" pitchFamily="66" charset="0"/>
              </a:rPr>
              <a:t>Öfke</a:t>
            </a:r>
          </a:p>
          <a:p>
            <a:r>
              <a:rPr lang="tr-TR" b="1" dirty="0">
                <a:solidFill>
                  <a:schemeClr val="hlink"/>
                </a:solidFill>
                <a:latin typeface="Comic Sans MS" pitchFamily="66" charset="0"/>
              </a:rPr>
              <a:t>Çaresizlik</a:t>
            </a:r>
          </a:p>
          <a:p>
            <a:r>
              <a:rPr lang="tr-TR" b="1" dirty="0">
                <a:solidFill>
                  <a:schemeClr val="hlink"/>
                </a:solidFill>
                <a:latin typeface="Comic Sans MS" pitchFamily="66" charset="0"/>
              </a:rPr>
              <a:t>Ümitsizlik</a:t>
            </a:r>
          </a:p>
          <a:p>
            <a:r>
              <a:rPr lang="tr-TR" b="1" dirty="0">
                <a:solidFill>
                  <a:schemeClr val="hlink"/>
                </a:solidFill>
                <a:latin typeface="Comic Sans MS" pitchFamily="66" charset="0"/>
              </a:rPr>
              <a:t>Suçluluk</a:t>
            </a:r>
          </a:p>
          <a:p>
            <a:r>
              <a:rPr lang="tr-TR" b="1" dirty="0">
                <a:solidFill>
                  <a:schemeClr val="hlink"/>
                </a:solidFill>
                <a:latin typeface="Comic Sans MS" pitchFamily="66" charset="0"/>
              </a:rPr>
              <a:t>Üzüntü</a:t>
            </a:r>
          </a:p>
          <a:p>
            <a:r>
              <a:rPr lang="tr-TR" b="1" dirty="0">
                <a:solidFill>
                  <a:schemeClr val="hlink"/>
                </a:solidFill>
                <a:latin typeface="Comic Sans MS" pitchFamily="66" charset="0"/>
              </a:rPr>
              <a:t>Kaygı</a:t>
            </a:r>
          </a:p>
          <a:p>
            <a:pPr>
              <a:buFontTx/>
              <a:buNone/>
            </a:pPr>
            <a:endParaRPr lang="tr-TR" b="1" dirty="0">
              <a:solidFill>
                <a:schemeClr val="hlink"/>
              </a:solidFill>
              <a:latin typeface="Comic Sans MS" pitchFamily="66" charset="0"/>
            </a:endParaRP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3" name="Rectangle 7"/>
          <p:cNvSpPr>
            <a:spLocks noGrp="1" noChangeArrowheads="1"/>
          </p:cNvSpPr>
          <p:nvPr>
            <p:ph type="body" sz="half" idx="1"/>
          </p:nvPr>
        </p:nvSpPr>
        <p:spPr>
          <a:xfrm>
            <a:off x="323850" y="1628775"/>
            <a:ext cx="8362950" cy="4953000"/>
          </a:xfrm>
        </p:spPr>
        <p:txBody>
          <a:bodyPr/>
          <a:lstStyle/>
          <a:p>
            <a:r>
              <a:rPr lang="tr-TR" sz="3000" b="1" dirty="0">
                <a:solidFill>
                  <a:schemeClr val="hlink"/>
                </a:solidFill>
                <a:latin typeface="Comic Sans MS" pitchFamily="66" charset="0"/>
              </a:rPr>
              <a:t>Neden oldu ?</a:t>
            </a:r>
          </a:p>
          <a:p>
            <a:r>
              <a:rPr lang="tr-TR" sz="3000" b="1" dirty="0">
                <a:solidFill>
                  <a:schemeClr val="hlink"/>
                </a:solidFill>
                <a:latin typeface="Comic Sans MS" pitchFamily="66" charset="0"/>
              </a:rPr>
              <a:t>Suç kimde ?</a:t>
            </a:r>
          </a:p>
          <a:p>
            <a:r>
              <a:rPr lang="tr-TR" sz="3000" b="1" dirty="0">
                <a:solidFill>
                  <a:schemeClr val="hlink"/>
                </a:solidFill>
                <a:latin typeface="Comic Sans MS" pitchFamily="66" charset="0"/>
              </a:rPr>
              <a:t>Şimdi ne olacak ?</a:t>
            </a:r>
          </a:p>
          <a:p>
            <a:r>
              <a:rPr lang="tr-TR" sz="3000" b="1" dirty="0">
                <a:solidFill>
                  <a:schemeClr val="hlink"/>
                </a:solidFill>
                <a:latin typeface="Comic Sans MS" pitchFamily="66" charset="0"/>
              </a:rPr>
              <a:t>Gelecekte neler olacak ? Bizden sonra ne yapacak ?</a:t>
            </a:r>
          </a:p>
          <a:p>
            <a:r>
              <a:rPr lang="tr-TR" sz="3000" b="1" dirty="0">
                <a:solidFill>
                  <a:srgbClr val="C00000"/>
                </a:solidFill>
                <a:latin typeface="Comic Sans MS" pitchFamily="66" charset="0"/>
              </a:rPr>
              <a:t>Başka çocuğumuz olursa acaba nasıl olur?</a:t>
            </a:r>
          </a:p>
          <a:p>
            <a:r>
              <a:rPr lang="tr-TR" sz="3000" b="1" dirty="0">
                <a:solidFill>
                  <a:schemeClr val="hlink"/>
                </a:solidFill>
                <a:latin typeface="Comic Sans MS" pitchFamily="66" charset="0"/>
              </a:rPr>
              <a:t>Aile içi  ve çevre ile ilişkilerimi nasıl düzenlemeliyim ?</a:t>
            </a:r>
          </a:p>
          <a:p>
            <a:r>
              <a:rPr lang="tr-TR" sz="3000" b="1" dirty="0">
                <a:solidFill>
                  <a:schemeClr val="hlink"/>
                </a:solidFill>
                <a:latin typeface="Comic Sans MS" pitchFamily="66" charset="0"/>
              </a:rPr>
              <a:t>Çocuğum nasıl bir eğitim alacak, okula gidebilecek mi?</a:t>
            </a:r>
          </a:p>
        </p:txBody>
      </p:sp>
      <p:sp>
        <p:nvSpPr>
          <p:cNvPr id="70664" name="Rectangle 8"/>
          <p:cNvSpPr>
            <a:spLocks noGrp="1" noChangeArrowheads="1"/>
          </p:cNvSpPr>
          <p:nvPr>
            <p:ph type="title"/>
          </p:nvPr>
        </p:nvSpPr>
        <p:spPr/>
        <p:txBody>
          <a:bodyPr/>
          <a:lstStyle/>
          <a:p>
            <a:pPr algn="ctr"/>
            <a:r>
              <a:rPr lang="tr-TR" sz="3200" b="1" dirty="0">
                <a:solidFill>
                  <a:schemeClr val="hlink"/>
                </a:solidFill>
                <a:latin typeface="Comic Sans MS" pitchFamily="66" charset="0"/>
              </a:rPr>
              <a:t>AİLEDE </a:t>
            </a:r>
            <a:r>
              <a:rPr lang="tr-TR" sz="3200" b="1" dirty="0">
                <a:solidFill>
                  <a:srgbClr val="C00000"/>
                </a:solidFill>
                <a:latin typeface="Comic Sans MS" pitchFamily="66" charset="0"/>
              </a:rPr>
              <a:t>DÜŞÜNSEL</a:t>
            </a:r>
            <a:r>
              <a:rPr lang="tr-TR" sz="3200" b="1" dirty="0">
                <a:solidFill>
                  <a:schemeClr val="hlink"/>
                </a:solidFill>
                <a:latin typeface="Comic Sans MS" pitchFamily="66" charset="0"/>
              </a:rPr>
              <a:t> BOYUTTAKİ DEĞİŞİKLİKLER</a:t>
            </a:r>
            <a:r>
              <a:rPr lang="tr-TR" sz="3600" b="1" dirty="0">
                <a:solidFill>
                  <a:schemeClr val="hlink"/>
                </a:solidFill>
                <a:latin typeface="Comic Sans MS" pitchFamily="66"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8" name="Rectangle 12"/>
          <p:cNvSpPr>
            <a:spLocks noGrp="1" noChangeArrowheads="1"/>
          </p:cNvSpPr>
          <p:nvPr>
            <p:ph type="title"/>
          </p:nvPr>
        </p:nvSpPr>
        <p:spPr/>
        <p:txBody>
          <a:bodyPr/>
          <a:lstStyle/>
          <a:p>
            <a:pPr algn="ctr"/>
            <a:r>
              <a:rPr lang="tr-TR" sz="3200" b="1" dirty="0">
                <a:solidFill>
                  <a:schemeClr val="hlink"/>
                </a:solidFill>
                <a:latin typeface="Comic Sans MS" pitchFamily="66" charset="0"/>
              </a:rPr>
              <a:t>AİLEDE </a:t>
            </a:r>
            <a:r>
              <a:rPr lang="tr-TR" sz="3200" b="1" dirty="0">
                <a:solidFill>
                  <a:srgbClr val="C00000"/>
                </a:solidFill>
                <a:latin typeface="Comic Sans MS" pitchFamily="66" charset="0"/>
              </a:rPr>
              <a:t>DAVRANIŞSAL</a:t>
            </a:r>
            <a:r>
              <a:rPr lang="tr-TR" sz="3200" b="1" dirty="0">
                <a:solidFill>
                  <a:schemeClr val="hlink"/>
                </a:solidFill>
                <a:latin typeface="Comic Sans MS" pitchFamily="66" charset="0"/>
              </a:rPr>
              <a:t> BOYUTTAKİ DEĞİŞMELER</a:t>
            </a:r>
          </a:p>
        </p:txBody>
      </p:sp>
      <p:sp>
        <p:nvSpPr>
          <p:cNvPr id="126989" name="Rectangle 13"/>
          <p:cNvSpPr>
            <a:spLocks noGrp="1" noChangeArrowheads="1"/>
          </p:cNvSpPr>
          <p:nvPr>
            <p:ph type="body" idx="1"/>
          </p:nvPr>
        </p:nvSpPr>
        <p:spPr/>
        <p:txBody>
          <a:bodyPr/>
          <a:lstStyle/>
          <a:p>
            <a:r>
              <a:rPr lang="tr-TR" b="1" dirty="0">
                <a:solidFill>
                  <a:schemeClr val="hlink"/>
                </a:solidFill>
                <a:latin typeface="Comic Sans MS" pitchFamily="66" charset="0"/>
              </a:rPr>
              <a:t>Farklı çocukla yaşama ve onu yetiştirme zorlukları </a:t>
            </a:r>
          </a:p>
          <a:p>
            <a:r>
              <a:rPr lang="tr-TR" b="1" dirty="0">
                <a:solidFill>
                  <a:schemeClr val="hlink"/>
                </a:solidFill>
                <a:latin typeface="Comic Sans MS" pitchFamily="66" charset="0"/>
              </a:rPr>
              <a:t>Çocuğu gizleme</a:t>
            </a:r>
          </a:p>
          <a:p>
            <a:r>
              <a:rPr lang="tr-TR" b="1" dirty="0">
                <a:solidFill>
                  <a:schemeClr val="hlink"/>
                </a:solidFill>
                <a:latin typeface="Comic Sans MS" pitchFamily="66" charset="0"/>
              </a:rPr>
              <a:t>Aile çevresinde değişiklikler ve yeni ilişki arayışları</a:t>
            </a:r>
          </a:p>
          <a:p>
            <a:r>
              <a:rPr lang="tr-TR" b="1" dirty="0">
                <a:solidFill>
                  <a:schemeClr val="hlink"/>
                </a:solidFill>
                <a:latin typeface="Comic Sans MS" pitchFamily="66" charset="0"/>
              </a:rPr>
              <a:t>Toplum içinde yaşanan dışlanma sürecine karşı geliştirilen tutumlar</a:t>
            </a:r>
          </a:p>
          <a:p>
            <a:pPr>
              <a:buFontTx/>
              <a:buNone/>
            </a:pPr>
            <a:endParaRPr lang="tr-TR" b="1" dirty="0">
              <a:solidFill>
                <a:schemeClr val="hlink"/>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ctr"/>
            <a:endParaRPr lang="tr-TR" sz="3200" b="1">
              <a:solidFill>
                <a:schemeClr val="hlink"/>
              </a:solidFill>
              <a:latin typeface="Comic Sans MS" pitchFamily="66" charset="0"/>
            </a:endParaRPr>
          </a:p>
        </p:txBody>
      </p:sp>
      <p:sp>
        <p:nvSpPr>
          <p:cNvPr id="205827" name="Rectangle 3"/>
          <p:cNvSpPr>
            <a:spLocks noGrp="1" noChangeArrowheads="1"/>
          </p:cNvSpPr>
          <p:nvPr>
            <p:ph type="body" idx="1"/>
          </p:nvPr>
        </p:nvSpPr>
        <p:spPr/>
        <p:txBody>
          <a:bodyPr/>
          <a:lstStyle/>
          <a:p>
            <a:pPr>
              <a:buFontTx/>
              <a:buNone/>
            </a:pPr>
            <a:endParaRPr lang="tr-TR" b="1">
              <a:solidFill>
                <a:schemeClr val="hlink"/>
              </a:solidFill>
              <a:latin typeface="Comic Sans MS" pitchFamily="66" charset="0"/>
            </a:endParaRPr>
          </a:p>
          <a:p>
            <a:endParaRPr lang="tr-TR" b="1">
              <a:solidFill>
                <a:schemeClr val="hlink"/>
              </a:solidFill>
              <a:latin typeface="Comic Sans MS" pitchFamily="66" charset="0"/>
            </a:endParaRPr>
          </a:p>
        </p:txBody>
      </p:sp>
      <p:pic>
        <p:nvPicPr>
          <p:cNvPr id="205829" name="Picture 5" descr="ÜZGÜN ÇOCUK"/>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831" name="Rectangle 7"/>
          <p:cNvSpPr>
            <a:spLocks noChangeArrowheads="1"/>
          </p:cNvSpPr>
          <p:nvPr/>
        </p:nvSpPr>
        <p:spPr bwMode="auto">
          <a:xfrm>
            <a:off x="250825" y="260350"/>
            <a:ext cx="8424863" cy="884794"/>
          </a:xfrm>
          <a:prstGeom prst="rect">
            <a:avLst/>
          </a:prstGeom>
          <a:noFill/>
          <a:ln w="9525" algn="ctr">
            <a:noFill/>
            <a:miter lim="800000"/>
            <a:headEnd/>
            <a:tailEnd/>
          </a:ln>
          <a:effectLst/>
        </p:spPr>
        <p:txBody>
          <a:bodyPr>
            <a:spAutoFit/>
          </a:bodyPr>
          <a:lstStyle/>
          <a:p>
            <a:pPr marL="342900" indent="-342900" algn="ctr">
              <a:buFontTx/>
              <a:buNone/>
            </a:pPr>
            <a:r>
              <a:rPr lang="tr-TR" dirty="0">
                <a:solidFill>
                  <a:schemeClr val="hlink"/>
                </a:solidFill>
                <a:effectLst>
                  <a:outerShdw blurRad="38100" dist="38100" dir="2700000" algn="tl">
                    <a:srgbClr val="000000"/>
                  </a:outerShdw>
                </a:effectLst>
              </a:rPr>
              <a:t>	</a:t>
            </a:r>
            <a:r>
              <a:rPr lang="tr-TR" dirty="0">
                <a:solidFill>
                  <a:srgbClr val="C00000"/>
                </a:solidFill>
                <a:effectLst>
                  <a:outerShdw blurRad="38100" dist="38100" dir="2700000" algn="tl">
                    <a:srgbClr val="000000"/>
                  </a:outerShdw>
                </a:effectLst>
              </a:rPr>
              <a:t>AİLEDE ADAPTASYON BOZUCU </a:t>
            </a:r>
            <a:r>
              <a:rPr lang="tr-TR" dirty="0">
                <a:solidFill>
                  <a:schemeClr val="hlink"/>
                </a:solidFill>
                <a:effectLst>
                  <a:outerShdw blurRad="38100" dist="38100" dir="2700000" algn="tl">
                    <a:srgbClr val="000000"/>
                  </a:outerShdw>
                </a:effectLst>
              </a:rPr>
              <a:t>SAVUNMALARIN ORTAYA ÇIKIŞI</a:t>
            </a:r>
          </a:p>
        </p:txBody>
      </p:sp>
      <p:sp>
        <p:nvSpPr>
          <p:cNvPr id="205832" name="Rectangle 8"/>
          <p:cNvSpPr>
            <a:spLocks noChangeArrowheads="1"/>
          </p:cNvSpPr>
          <p:nvPr/>
        </p:nvSpPr>
        <p:spPr bwMode="auto">
          <a:xfrm>
            <a:off x="0" y="1268760"/>
            <a:ext cx="9144000" cy="3933384"/>
          </a:xfrm>
          <a:prstGeom prst="rect">
            <a:avLst/>
          </a:prstGeom>
          <a:noFill/>
          <a:ln w="9525" algn="ctr">
            <a:noFill/>
            <a:miter lim="800000"/>
            <a:headEnd/>
            <a:tailEnd/>
          </a:ln>
          <a:effectLst/>
        </p:spPr>
        <p:txBody>
          <a:bodyPr wrap="square">
            <a:spAutoFit/>
          </a:bodyPr>
          <a:lstStyle/>
          <a:p>
            <a:pPr marL="342900" indent="-342900"/>
            <a:r>
              <a:rPr lang="tr-TR" dirty="0">
                <a:solidFill>
                  <a:schemeClr val="hlink"/>
                </a:solidFill>
                <a:effectLst>
                  <a:outerShdw blurRad="38100" dist="38100" dir="2700000" algn="tl">
                    <a:srgbClr val="000000"/>
                  </a:outerShdw>
                </a:effectLst>
              </a:rPr>
              <a:t>İçe kapanma, toplumdan soyutlanma</a:t>
            </a:r>
          </a:p>
          <a:p>
            <a:pPr marL="342900" indent="-342900">
              <a:buFontTx/>
              <a:buNone/>
            </a:pPr>
            <a:endParaRPr lang="tr-TR" dirty="0">
              <a:solidFill>
                <a:schemeClr val="hlink"/>
              </a:solidFill>
              <a:effectLst>
                <a:outerShdw blurRad="38100" dist="38100" dir="2700000" algn="tl">
                  <a:srgbClr val="000000"/>
                </a:outerShdw>
              </a:effectLst>
            </a:endParaRPr>
          </a:p>
          <a:p>
            <a:pPr marL="342900" indent="-342900"/>
            <a:r>
              <a:rPr lang="tr-TR" dirty="0" smtClean="0">
                <a:solidFill>
                  <a:schemeClr val="hlink"/>
                </a:solidFill>
                <a:effectLst>
                  <a:outerShdw blurRad="38100" dist="38100" dir="2700000" algn="tl">
                    <a:srgbClr val="000000"/>
                  </a:outerShdw>
                </a:effectLst>
              </a:rPr>
              <a:t>Boşanma</a:t>
            </a:r>
            <a:endParaRPr lang="tr-TR" dirty="0">
              <a:solidFill>
                <a:schemeClr val="hlink"/>
              </a:solidFill>
              <a:effectLst>
                <a:outerShdw blurRad="38100" dist="38100" dir="2700000" algn="tl">
                  <a:srgbClr val="000000"/>
                </a:outerShdw>
              </a:effectLst>
            </a:endParaRPr>
          </a:p>
          <a:p>
            <a:pPr marL="342900" indent="-342900">
              <a:buNone/>
            </a:pPr>
            <a:endParaRPr lang="tr-TR" dirty="0">
              <a:solidFill>
                <a:schemeClr val="hlink"/>
              </a:solidFill>
              <a:effectLst>
                <a:outerShdw blurRad="38100" dist="38100" dir="2700000" algn="tl">
                  <a:srgbClr val="000000"/>
                </a:outerShdw>
              </a:effectLst>
            </a:endParaRPr>
          </a:p>
          <a:p>
            <a:pPr marL="342900" indent="-342900"/>
            <a:r>
              <a:rPr lang="tr-TR" dirty="0" smtClean="0">
                <a:solidFill>
                  <a:schemeClr val="hlink"/>
                </a:solidFill>
                <a:effectLst>
                  <a:outerShdw blurRad="38100" dist="38100" dir="2700000" algn="tl">
                    <a:srgbClr val="000000"/>
                  </a:outerShdw>
                </a:effectLst>
              </a:rPr>
              <a:t>depresyon</a:t>
            </a:r>
            <a:endParaRPr lang="tr-TR" dirty="0">
              <a:solidFill>
                <a:schemeClr val="hlink"/>
              </a:solidFill>
              <a:effectLst>
                <a:outerShdw blurRad="38100" dist="38100" dir="2700000" algn="tl">
                  <a:srgbClr val="000000"/>
                </a:outerShdw>
              </a:effectLst>
            </a:endParaRPr>
          </a:p>
          <a:p>
            <a:pPr marL="342900" indent="-342900">
              <a:buFontTx/>
              <a:buNone/>
            </a:pPr>
            <a:endParaRPr lang="tr-TR" dirty="0">
              <a:solidFill>
                <a:schemeClr val="hlink"/>
              </a:solidFill>
              <a:effectLst>
                <a:outerShdw blurRad="38100" dist="38100" dir="2700000" algn="tl">
                  <a:srgbClr val="000000"/>
                </a:outerShdw>
              </a:effectLst>
            </a:endParaRPr>
          </a:p>
          <a:p>
            <a:pPr marL="342900" indent="-342900"/>
            <a:r>
              <a:rPr lang="tr-TR" dirty="0" smtClean="0">
                <a:solidFill>
                  <a:schemeClr val="hlink"/>
                </a:solidFill>
                <a:effectLst>
                  <a:outerShdw blurRad="38100" dist="38100" dir="2700000" algn="tl">
                    <a:srgbClr val="000000"/>
                  </a:outerShdw>
                </a:effectLst>
              </a:rPr>
              <a:t>İntihar</a:t>
            </a:r>
          </a:p>
          <a:p>
            <a:pPr marL="342900" indent="-342900"/>
            <a:r>
              <a:rPr lang="tr-TR" dirty="0" smtClean="0">
                <a:solidFill>
                  <a:schemeClr val="hlink"/>
                </a:solidFill>
                <a:effectLst>
                  <a:outerShdw blurRad="38100" dist="38100" dir="2700000" algn="tl">
                    <a:srgbClr val="000000"/>
                  </a:outerShdw>
                </a:effectLst>
              </a:rPr>
              <a:t>Sigaraya başlama</a:t>
            </a:r>
            <a:endParaRPr lang="tr-TR" dirty="0">
              <a:solidFill>
                <a:schemeClr val="hlink"/>
              </a:solidFill>
              <a:effectLst>
                <a:outerShdw blurRad="38100" dist="38100" dir="2700000" algn="tl">
                  <a:srgbClr val="000000"/>
                </a:outerShdw>
              </a:effectLst>
            </a:endParaRP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1052513"/>
          </a:xfrm>
          <a:noFill/>
        </p:spPr>
        <p:txBody>
          <a:bodyPr/>
          <a:lstStyle/>
          <a:p>
            <a:pPr algn="ctr"/>
            <a:r>
              <a:rPr lang="tr-TR" sz="3200" b="1">
                <a:solidFill>
                  <a:schemeClr val="hlink"/>
                </a:solidFill>
                <a:latin typeface="Comic Sans MS" pitchFamily="66" charset="0"/>
              </a:rPr>
              <a:t>AİLE GEREKSİNİMİ </a:t>
            </a:r>
          </a:p>
        </p:txBody>
      </p:sp>
      <p:sp>
        <p:nvSpPr>
          <p:cNvPr id="71683" name="Rectangle 3"/>
          <p:cNvSpPr>
            <a:spLocks noGrp="1" noChangeArrowheads="1"/>
          </p:cNvSpPr>
          <p:nvPr>
            <p:ph type="body" sz="half" idx="1"/>
          </p:nvPr>
        </p:nvSpPr>
        <p:spPr>
          <a:xfrm>
            <a:off x="0" y="1052513"/>
            <a:ext cx="9144000" cy="5805487"/>
          </a:xfrm>
          <a:noFill/>
        </p:spPr>
        <p:txBody>
          <a:bodyPr/>
          <a:lstStyle/>
          <a:p>
            <a:pPr algn="just">
              <a:buFontTx/>
              <a:buNone/>
            </a:pPr>
            <a:r>
              <a:rPr lang="tr-TR" sz="3000" b="1" dirty="0">
                <a:solidFill>
                  <a:schemeClr val="hlink"/>
                </a:solidFill>
                <a:latin typeface="Comic Sans MS" pitchFamily="66" charset="0"/>
              </a:rPr>
              <a:t>	</a:t>
            </a:r>
            <a:r>
              <a:rPr lang="tr-TR" sz="3600" b="1" dirty="0" smtClean="0">
                <a:solidFill>
                  <a:schemeClr val="hlink"/>
                </a:solidFill>
                <a:latin typeface="Comic Sans MS" pitchFamily="66" charset="0"/>
              </a:rPr>
              <a:t>Anne babanın  </a:t>
            </a:r>
            <a:r>
              <a:rPr lang="tr-TR" sz="3600" b="1" dirty="0">
                <a:solidFill>
                  <a:schemeClr val="hlink"/>
                </a:solidFill>
                <a:latin typeface="Comic Sans MS" pitchFamily="66" charset="0"/>
              </a:rPr>
              <a:t>gereksinimleri </a:t>
            </a:r>
            <a:r>
              <a:rPr lang="tr-TR" sz="3600" b="1" dirty="0">
                <a:solidFill>
                  <a:srgbClr val="C00000"/>
                </a:solidFill>
                <a:latin typeface="Comic Sans MS" pitchFamily="66" charset="0"/>
              </a:rPr>
              <a:t>çocuğun gelişim dönemleriyle </a:t>
            </a:r>
            <a:r>
              <a:rPr lang="tr-TR" sz="3600" b="1" dirty="0">
                <a:solidFill>
                  <a:schemeClr val="hlink"/>
                </a:solidFill>
                <a:latin typeface="Comic Sans MS" pitchFamily="66" charset="0"/>
              </a:rPr>
              <a:t>ilişkin olarak farklılık gösterebilmektedir. Ailenin gereksinimlerinin belirlenmesinde, anne-babın eğitim düzeyi, geliri, içinde yaşadığı toplum, aldığı eğitim hizmetleri vb. unsurlar önemli rol oynamaktadır. </a:t>
            </a:r>
          </a:p>
          <a:p>
            <a:endParaRPr lang="tr-TR" sz="3000" b="1" dirty="0">
              <a:solidFill>
                <a:schemeClr val="hlink"/>
              </a:solidFill>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endParaRPr lang="tr-TR" sz="2800" dirty="0" smtClean="0">
              <a:solidFill>
                <a:srgbClr val="FF0000"/>
              </a:solidFill>
            </a:endParaRPr>
          </a:p>
          <a:p>
            <a:r>
              <a:rPr lang="tr-TR" sz="2800" dirty="0" smtClean="0">
                <a:solidFill>
                  <a:srgbClr val="FFFF00"/>
                </a:solidFill>
              </a:rPr>
              <a:t>AİLELERİN YAŞAMIŞ OLDUĞU SORUNLAR</a:t>
            </a:r>
            <a:endParaRPr lang="tr-TR" sz="2800" dirty="0" smtClean="0">
              <a:solidFill>
                <a:srgbClr val="FF0000"/>
              </a:solidFill>
            </a:endParaRPr>
          </a:p>
          <a:p>
            <a:r>
              <a:rPr lang="tr-TR" sz="2800" dirty="0" smtClean="0">
                <a:solidFill>
                  <a:srgbClr val="FF0000"/>
                </a:solidFill>
              </a:rPr>
              <a:t>1.Toplumun bakış açısından rahatsız olma </a:t>
            </a:r>
          </a:p>
          <a:p>
            <a:r>
              <a:rPr lang="tr-TR" sz="2800" dirty="0" smtClean="0">
                <a:solidFill>
                  <a:srgbClr val="FF0000"/>
                </a:solidFill>
              </a:rPr>
              <a:t>2.Sosyal çevrede iletişim kurmada zorlanma </a:t>
            </a:r>
          </a:p>
          <a:p>
            <a:r>
              <a:rPr lang="tr-TR" sz="2800" dirty="0" smtClean="0">
                <a:solidFill>
                  <a:srgbClr val="FF0000"/>
                </a:solidFill>
              </a:rPr>
              <a:t>3.Gelecek kaygısı yaşama</a:t>
            </a:r>
          </a:p>
          <a:p>
            <a:r>
              <a:rPr lang="tr-TR" sz="2800" dirty="0" smtClean="0">
                <a:solidFill>
                  <a:srgbClr val="FF0000"/>
                </a:solidFill>
              </a:rPr>
              <a:t>4.Hayal kırıklığı yaşama </a:t>
            </a:r>
          </a:p>
          <a:p>
            <a:r>
              <a:rPr lang="tr-TR" sz="2800" dirty="0" smtClean="0">
                <a:solidFill>
                  <a:srgbClr val="FF0000"/>
                </a:solidFill>
              </a:rPr>
              <a:t>5.Suçlama ve suçlanma duygusu yaşama </a:t>
            </a:r>
          </a:p>
          <a:p>
            <a:r>
              <a:rPr lang="tr-TR" sz="2800" dirty="0" smtClean="0">
                <a:solidFill>
                  <a:srgbClr val="FF0000"/>
                </a:solidFill>
              </a:rPr>
              <a:t>6.Zihinsel engelli bir çocuğa sahip olunca şok durumu yaşama </a:t>
            </a:r>
          </a:p>
          <a:p>
            <a:r>
              <a:rPr lang="tr-TR" sz="2800" dirty="0" smtClean="0">
                <a:solidFill>
                  <a:srgbClr val="FF0000"/>
                </a:solidFill>
              </a:rPr>
              <a:t>7.Aile içinde yaşanan iletişimde bozulma </a:t>
            </a:r>
          </a:p>
          <a:p>
            <a:r>
              <a:rPr lang="tr-TR" sz="2800" dirty="0" smtClean="0">
                <a:solidFill>
                  <a:srgbClr val="FF0000"/>
                </a:solidFill>
              </a:rPr>
              <a:t>8.Zihinsel engelli çocuğun tedavi aşamasında zorluklar yaşama </a:t>
            </a:r>
          </a:p>
          <a:p>
            <a:r>
              <a:rPr lang="tr-TR" sz="2800" dirty="0" smtClean="0">
                <a:solidFill>
                  <a:srgbClr val="FF0000"/>
                </a:solidFill>
              </a:rPr>
              <a:t>9.Zihinsel engelli çocuğun durumu hakkında diğer aile üyelerine ve çevreye sürekli açıklamada bulunma</a:t>
            </a: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r>
              <a:rPr lang="tr-TR" sz="2400" dirty="0" smtClean="0">
                <a:solidFill>
                  <a:srgbClr val="FF0000"/>
                </a:solidFill>
              </a:rPr>
              <a:t>10.Zihinsel engelli çocuğun engeli hakkında çocuğun davranışını kontrol etmede zorluk çekme </a:t>
            </a:r>
          </a:p>
          <a:p>
            <a:r>
              <a:rPr lang="tr-TR" sz="2400" dirty="0" smtClean="0">
                <a:solidFill>
                  <a:srgbClr val="FF0000"/>
                </a:solidFill>
              </a:rPr>
              <a:t>11.Zihinsel engelli çocuğa bazı becerileri öğretebilme hakkında bilgi gereksinimi duyma</a:t>
            </a:r>
          </a:p>
          <a:p>
            <a:r>
              <a:rPr lang="tr-TR" sz="2400" dirty="0" smtClean="0">
                <a:solidFill>
                  <a:srgbClr val="FF0000"/>
                </a:solidFill>
              </a:rPr>
              <a:t>12.Sosyal çevreden destek görememe</a:t>
            </a:r>
          </a:p>
          <a:p>
            <a:r>
              <a:rPr lang="tr-TR" sz="2400" dirty="0" smtClean="0">
                <a:solidFill>
                  <a:srgbClr val="FF0000"/>
                </a:solidFill>
              </a:rPr>
              <a:t>13.Aile sorunları hakkında düzenli olarak konuşma, danışmanlık ihtiyacı hissetme</a:t>
            </a:r>
          </a:p>
          <a:p>
            <a:r>
              <a:rPr lang="tr-TR" sz="2400" dirty="0" smtClean="0">
                <a:solidFill>
                  <a:srgbClr val="FF0000"/>
                </a:solidFill>
              </a:rPr>
              <a:t> 14.Evdeki çocuk bakımı ve diğer işlerin yapılması konusunda belirsizlik yaşama </a:t>
            </a:r>
          </a:p>
          <a:p>
            <a:r>
              <a:rPr lang="tr-TR" sz="2400" dirty="0" smtClean="0">
                <a:solidFill>
                  <a:srgbClr val="FF0000"/>
                </a:solidFill>
              </a:rPr>
              <a:t>15.Zihinsel engelli çocuğa sahip olmanın eşler arası ilişkiyi olumsuz etkilemesi(sevgi,saygı v.s.) </a:t>
            </a:r>
          </a:p>
          <a:p>
            <a:r>
              <a:rPr lang="tr-TR" sz="2400" dirty="0" smtClean="0">
                <a:solidFill>
                  <a:srgbClr val="FF0000"/>
                </a:solidFill>
              </a:rPr>
              <a:t>16.Zihinsel engelli çocuk ile ilgili sorunları paylaşmada güçlük yaşama </a:t>
            </a:r>
          </a:p>
          <a:p>
            <a:r>
              <a:rPr lang="tr-TR" sz="2400" dirty="0" smtClean="0">
                <a:solidFill>
                  <a:srgbClr val="FF0000"/>
                </a:solidFill>
              </a:rPr>
              <a:t>17.Zihinsel engelli çocuğa ilişkin sürekli bir kaza yada yaralanma korkusu yaşama</a:t>
            </a:r>
          </a:p>
          <a:p>
            <a:r>
              <a:rPr lang="tr-TR" sz="2400" dirty="0" smtClean="0">
                <a:solidFill>
                  <a:srgbClr val="FF0000"/>
                </a:solidFill>
              </a:rPr>
              <a:t> 18.Zihinsel engelli çocuk dışında diğer  çocuklarına yeterli ilgiyi göstermeme</a:t>
            </a:r>
          </a:p>
          <a:p>
            <a:endParaRPr lang="tr-TR" dirty="0" smtClean="0">
              <a:solidFill>
                <a:srgbClr val="FF0000"/>
              </a:solidFill>
            </a:endParaRP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sz="quarter"/>
          </p:nvPr>
        </p:nvSpPr>
        <p:spPr/>
        <p:txBody>
          <a:bodyPr/>
          <a:lstStyle/>
          <a:p>
            <a:endParaRPr lang="tr-TR" dirty="0"/>
          </a:p>
        </p:txBody>
      </p:sp>
      <p:sp>
        <p:nvSpPr>
          <p:cNvPr id="3" name="2 İçerik Yer Tutucusu"/>
          <p:cNvSpPr>
            <a:spLocks noGrp="1"/>
          </p:cNvSpPr>
          <p:nvPr>
            <p:ph sz="quarter" idx="1"/>
          </p:nvPr>
        </p:nvSpPr>
        <p:spPr/>
        <p:txBody>
          <a:bodyPr/>
          <a:lstStyle/>
          <a:p>
            <a:endParaRPr lang="tr-TR"/>
          </a:p>
        </p:txBody>
      </p:sp>
      <p:sp>
        <p:nvSpPr>
          <p:cNvPr id="4" name="3 İçerik Yer Tutucusu"/>
          <p:cNvSpPr>
            <a:spLocks noGrp="1"/>
          </p:cNvSpPr>
          <p:nvPr>
            <p:ph sz="quarter" idx="2"/>
          </p:nvPr>
        </p:nvSpPr>
        <p:spPr/>
        <p:txBody>
          <a:bodyPr/>
          <a:lstStyle/>
          <a:p>
            <a:endParaRPr lang="tr-TR"/>
          </a:p>
        </p:txBody>
      </p:sp>
      <p:sp>
        <p:nvSpPr>
          <p:cNvPr id="5" name="4 İçerik Yer Tutucusu"/>
          <p:cNvSpPr>
            <a:spLocks noGrp="1"/>
          </p:cNvSpPr>
          <p:nvPr>
            <p:ph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5122" name="Picture 2" descr="C:\Users\REHBERLİK\Desktop\PANO\eyJpIjoiYiJ9oh_01Cm.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2050" name="Picture 2" descr="C:\Users\REHBERLİK\Desktop\PANO\af92d0ebca6836f734c1fcf6db53a6e2o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3074" name="Picture 2" descr="C:\Users\REHBERLİK\Desktop\PANO\cb89048b52caddc0e3f78ded92dd64b7o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sz="quarter"/>
          </p:nvPr>
        </p:nvSpPr>
        <p:spPr/>
        <p:txBody>
          <a:bodyPr/>
          <a:lstStyle/>
          <a:p>
            <a:endParaRPr lang="tr-TR"/>
          </a:p>
        </p:txBody>
      </p:sp>
      <p:sp>
        <p:nvSpPr>
          <p:cNvPr id="4" name="3 İçerik Yer Tutucusu"/>
          <p:cNvSpPr>
            <a:spLocks noGrp="1"/>
          </p:cNvSpPr>
          <p:nvPr>
            <p:ph sz="quarter" idx="2"/>
          </p:nvPr>
        </p:nvSpPr>
        <p:spPr/>
        <p:txBody>
          <a:bodyPr/>
          <a:lstStyle/>
          <a:p>
            <a:endParaRPr lang="tr-TR"/>
          </a:p>
        </p:txBody>
      </p:sp>
      <p:sp>
        <p:nvSpPr>
          <p:cNvPr id="5" name="4 İçerik Yer Tutucusu"/>
          <p:cNvSpPr>
            <a:spLocks noGrp="1"/>
          </p:cNvSpPr>
          <p:nvPr>
            <p:ph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6146" name="Picture 2" descr="C:\Users\REHBERLİK\Desktop\PANO\eyJpIjoiYiJ9oh_01Gence .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r>
              <a:rPr lang="tr-TR" b="1" dirty="0" smtClean="0">
                <a:solidFill>
                  <a:srgbClr val="FF0000"/>
                </a:solidFill>
              </a:rPr>
              <a:t>Tıp dünyası bu kızı konuşuyor</a:t>
            </a:r>
            <a:endParaRPr lang="tr-TR" dirty="0" smtClean="0">
              <a:solidFill>
                <a:srgbClr val="FF0000"/>
              </a:solidFill>
            </a:endParaRPr>
          </a:p>
          <a:p>
            <a:r>
              <a:rPr lang="tr-TR" sz="2800" dirty="0" smtClean="0">
                <a:solidFill>
                  <a:srgbClr val="7030A0"/>
                </a:solidFill>
              </a:rPr>
              <a:t>İzmir’de, yüzde 94 ağır zihinsel engelli teşhisi konulan 11 yaşındaki </a:t>
            </a:r>
            <a:r>
              <a:rPr lang="tr-TR" sz="2800" dirty="0" err="1" smtClean="0">
                <a:solidFill>
                  <a:srgbClr val="7030A0"/>
                </a:solidFill>
              </a:rPr>
              <a:t>Filiznur</a:t>
            </a:r>
            <a:r>
              <a:rPr lang="tr-TR" sz="2800" dirty="0" smtClean="0">
                <a:solidFill>
                  <a:srgbClr val="7030A0"/>
                </a:solidFill>
              </a:rPr>
              <a:t>, tıp dünyasını şaşırtarak engelini yendi. Spor ve anne sevgisiyle sadece engelini yenmekle kalmayan </a:t>
            </a:r>
            <a:r>
              <a:rPr lang="tr-TR" sz="2800" dirty="0" err="1" smtClean="0">
                <a:solidFill>
                  <a:srgbClr val="7030A0"/>
                </a:solidFill>
              </a:rPr>
              <a:t>Filiznur</a:t>
            </a:r>
            <a:r>
              <a:rPr lang="tr-TR" sz="2800" dirty="0" smtClean="0">
                <a:solidFill>
                  <a:srgbClr val="7030A0"/>
                </a:solidFill>
              </a:rPr>
              <a:t>, artık milli sporcu oldu.</a:t>
            </a:r>
          </a:p>
          <a:p>
            <a:r>
              <a:rPr lang="tr-TR" sz="2800" b="1" dirty="0" smtClean="0">
                <a:solidFill>
                  <a:srgbClr val="7030A0"/>
                </a:solidFill>
              </a:rPr>
              <a:t>"</a:t>
            </a:r>
            <a:r>
              <a:rPr lang="tr-TR" sz="2400" b="1" dirty="0" smtClean="0">
                <a:solidFill>
                  <a:srgbClr val="7030A0"/>
                </a:solidFill>
              </a:rPr>
              <a:t>Konuşmuyordu, kafasını duvarlara vuruyordu“</a:t>
            </a:r>
          </a:p>
          <a:p>
            <a:r>
              <a:rPr lang="tr-TR" sz="2400" b="1" dirty="0" smtClean="0">
                <a:solidFill>
                  <a:srgbClr val="7030A0"/>
                </a:solidFill>
              </a:rPr>
              <a:t>Doktorlar,"umutsuz vaka" demişlerdi</a:t>
            </a:r>
            <a:r>
              <a:rPr lang="tr-TR" sz="2400" b="1" dirty="0" smtClean="0"/>
              <a:t>“</a:t>
            </a: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pic>
        <p:nvPicPr>
          <p:cNvPr id="4" name="3 Resim" descr="88250_0.jpg"/>
          <p:cNvPicPr>
            <a:picLocks noChangeAspect="1"/>
          </p:cNvPicPr>
          <p:nvPr/>
        </p:nvPicPr>
        <p:blipFill>
          <a:blip r:embed="rId2" cstate="print"/>
          <a:stretch>
            <a:fillRect/>
          </a:stretch>
        </p:blipFill>
        <p:spPr>
          <a:xfrm>
            <a:off x="0" y="3284984"/>
            <a:ext cx="9144000" cy="3573016"/>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540568" y="0"/>
            <a:ext cx="9865096" cy="6858000"/>
          </a:xfrm>
          <a:gradFill rotWithShape="1">
            <a:gsLst>
              <a:gs pos="0">
                <a:schemeClr val="tx2"/>
              </a:gs>
              <a:gs pos="100000">
                <a:srgbClr val="FFCC99"/>
              </a:gs>
            </a:gsLst>
            <a:path path="shape">
              <a:fillToRect l="50000" t="50000" r="50000" b="50000"/>
            </a:path>
          </a:gradFill>
        </p:spPr>
        <p:txBody>
          <a:bodyPr/>
          <a:lstStyle/>
          <a:p>
            <a:r>
              <a:rPr lang="tr-TR" sz="2400" dirty="0" err="1" smtClean="0">
                <a:solidFill>
                  <a:srgbClr val="7030A0"/>
                </a:solidFill>
              </a:rPr>
              <a:t>Filiznur</a:t>
            </a:r>
            <a:r>
              <a:rPr lang="tr-TR" sz="2400" dirty="0" smtClean="0">
                <a:solidFill>
                  <a:srgbClr val="7030A0"/>
                </a:solidFill>
              </a:rPr>
              <a:t> ağır derecede zihinsel engelliydi ve ciddi şekilde kriz geçiyordu. Yaklaşık günün 20 saati kriz geçiriyordu. Kafasını sürekli yerlere, duvara vuruyordu. Kollarını ısırıyordu, parmaklarını ısırıyordu. </a:t>
            </a:r>
            <a:r>
              <a:rPr lang="tr-TR" sz="2400" dirty="0" err="1" smtClean="0">
                <a:solidFill>
                  <a:srgbClr val="7030A0"/>
                </a:solidFill>
              </a:rPr>
              <a:t>Filiznur’un</a:t>
            </a:r>
            <a:r>
              <a:rPr lang="tr-TR" sz="2400" dirty="0" smtClean="0">
                <a:solidFill>
                  <a:srgbClr val="7030A0"/>
                </a:solidFill>
              </a:rPr>
              <a:t> 2,5 yıl ellerinde tırnakları bile yoktu. Isırmaktan tırnakları dökülüyordu. Dişleri kırılıyordu, düşüyordu. Kendine zarar veriyordu. Konuşmuyordu, yürümüyordu. 6 yaşına kadar bu zorlu süreç devam etti. Ancak hiç pes etmedik. Onu hiç yalnız bırakmadım. Kriz anında zarar vermesine rağmen dışlamadım, ittirmedim. Bu tür çocuklar çok hassas bir fanus içindeler. Onlarla aramızda görünmeyen tel örgü gibi bir şey var. Ve biz onu aştık. </a:t>
            </a:r>
            <a:r>
              <a:rPr lang="tr-TR" sz="2400" dirty="0" err="1" smtClean="0">
                <a:solidFill>
                  <a:srgbClr val="7030A0"/>
                </a:solidFill>
              </a:rPr>
              <a:t>Filiznur’un</a:t>
            </a:r>
            <a:r>
              <a:rPr lang="tr-TR" sz="2400" dirty="0" smtClean="0">
                <a:solidFill>
                  <a:srgbClr val="7030A0"/>
                </a:solidFill>
              </a:rPr>
              <a:t> yanına 6 yıl sonra girebildim ve o fanusun içinde beraber yaşayabildik. Çok ağladığımız, üzüldüğümüz günler oldu. Ama ben onun yanına girdikten sonra her şey daha farklı olmaya başladı. Tam da ‘Bu durumu hiç yenemeyeceğiz’ dediğimiz anda hayatımızda birdenbire değişiklik oldu. Krizleri 20 saat değil, 10 saat, 8 saat, 2 saat, 1 saate düştü. Onu kriz anında hiç yalnız bırakmadım.</a:t>
            </a:r>
            <a:r>
              <a:rPr lang="tr-TR" sz="2400" dirty="0" smtClean="0"/>
              <a:t> </a:t>
            </a:r>
            <a:r>
              <a:rPr lang="tr-TR" sz="2400" dirty="0" smtClean="0">
                <a:solidFill>
                  <a:srgbClr val="7030A0"/>
                </a:solidFill>
              </a:rPr>
              <a:t>Kızından sevgisini hiç esirgemediğini ve </a:t>
            </a:r>
            <a:r>
              <a:rPr lang="tr-TR" sz="2400" dirty="0" err="1" smtClean="0">
                <a:solidFill>
                  <a:srgbClr val="7030A0"/>
                </a:solidFill>
              </a:rPr>
              <a:t>herşeyin</a:t>
            </a:r>
            <a:r>
              <a:rPr lang="tr-TR" sz="2400" dirty="0" smtClean="0">
                <a:solidFill>
                  <a:srgbClr val="7030A0"/>
                </a:solidFill>
              </a:rPr>
              <a:t> ilacının sevgi olduğunu belirten anne </a:t>
            </a:r>
            <a:r>
              <a:rPr lang="tr-TR" sz="2400" dirty="0" err="1" smtClean="0">
                <a:solidFill>
                  <a:srgbClr val="7030A0"/>
                </a:solidFill>
              </a:rPr>
              <a:t>İmer</a:t>
            </a:r>
            <a:r>
              <a:rPr lang="tr-TR" sz="2400" dirty="0" smtClean="0">
                <a:solidFill>
                  <a:srgbClr val="7030A0"/>
                </a:solidFill>
              </a:rPr>
              <a:t>, şunları söyledi: “</a:t>
            </a:r>
            <a:r>
              <a:rPr lang="tr-TR" sz="2400" dirty="0" err="1" smtClean="0">
                <a:solidFill>
                  <a:srgbClr val="7030A0"/>
                </a:solidFill>
              </a:rPr>
              <a:t>Filiznur</a:t>
            </a:r>
            <a:r>
              <a:rPr lang="tr-TR" sz="2400" dirty="0" smtClean="0">
                <a:solidFill>
                  <a:srgbClr val="7030A0"/>
                </a:solidFill>
              </a:rPr>
              <a:t> sevgi ile iyileşti. </a:t>
            </a: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endParaRPr lang="tr-TR" sz="1400" b="1" dirty="0" smtClean="0"/>
          </a:p>
          <a:p>
            <a:r>
              <a:rPr lang="tr-TR" sz="2800" b="1" dirty="0" err="1" smtClean="0">
                <a:solidFill>
                  <a:srgbClr val="7030A0"/>
                </a:solidFill>
              </a:rPr>
              <a:t>Down</a:t>
            </a:r>
            <a:r>
              <a:rPr lang="tr-TR" sz="2800" b="1" dirty="0" smtClean="0">
                <a:solidFill>
                  <a:srgbClr val="7030A0"/>
                </a:solidFill>
              </a:rPr>
              <a:t> Sendromlu genç kız herkese</a:t>
            </a:r>
          </a:p>
          <a:p>
            <a:r>
              <a:rPr lang="tr-TR" sz="2000" b="1" dirty="0" smtClean="0">
                <a:solidFill>
                  <a:srgbClr val="FF0000"/>
                </a:solidFill>
              </a:rPr>
              <a:t>inat üniversiteyi bitirerek, tez hazırlayıp, cilt bakım üzerine, hem ustalık hem de usta öğreticilik belgesi aldı...</a:t>
            </a:r>
          </a:p>
          <a:p>
            <a:r>
              <a:rPr lang="tr-TR" sz="2000" b="1" dirty="0" smtClean="0">
                <a:solidFill>
                  <a:srgbClr val="FF0000"/>
                </a:solidFill>
              </a:rPr>
              <a:t>"KIZIMI SEVGİYLE YETİŞTİRDİĞİM BAŞARILI OLDU"</a:t>
            </a:r>
            <a:endParaRPr lang="tr-TR" sz="2000" dirty="0">
              <a:solidFill>
                <a:srgbClr val="FF0000"/>
              </a:solidFill>
            </a:endParaRP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pic>
        <p:nvPicPr>
          <p:cNvPr id="4" name="4 İçerik Yer Tutucusu" descr="326_6810e.jpg"/>
          <p:cNvPicPr>
            <a:picLocks noGrp="1" noChangeAspect="1"/>
          </p:cNvPicPr>
          <p:nvPr>
            <p:ph sz="half" idx="2"/>
          </p:nvPr>
        </p:nvPicPr>
        <p:blipFill>
          <a:blip r:embed="rId2" cstate="print"/>
          <a:stretch>
            <a:fillRect/>
          </a:stretch>
        </p:blipFill>
        <p:spPr>
          <a:xfrm>
            <a:off x="0" y="3573016"/>
            <a:ext cx="9144000" cy="3284984"/>
          </a:xfrm>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r>
              <a:rPr lang="tr-TR" sz="2400" dirty="0" smtClean="0">
                <a:solidFill>
                  <a:schemeClr val="bg2">
                    <a:lumMod val="40000"/>
                    <a:lumOff val="60000"/>
                  </a:schemeClr>
                </a:solidFill>
              </a:rPr>
              <a:t>Otizmli Süleyman artık üniversiteli oldu</a:t>
            </a:r>
            <a:endParaRPr lang="tr-TR" sz="1400" dirty="0" smtClean="0">
              <a:solidFill>
                <a:schemeClr val="bg2">
                  <a:lumMod val="40000"/>
                  <a:lumOff val="60000"/>
                </a:schemeClr>
              </a:solidFill>
            </a:endParaRPr>
          </a:p>
          <a:p>
            <a:r>
              <a:rPr lang="tr-TR" sz="2000" dirty="0" smtClean="0">
                <a:solidFill>
                  <a:srgbClr val="FF0000"/>
                </a:solidFill>
              </a:rPr>
              <a:t>22 aylıkken otizm tanısı konan Süleyman, küçük yaşlardan itibaren oldukça meşakkatli bir eğitim sürecine başladı. </a:t>
            </a:r>
          </a:p>
          <a:p>
            <a:r>
              <a:rPr lang="tr-TR" sz="2000" dirty="0" smtClean="0">
                <a:solidFill>
                  <a:srgbClr val="FF0000"/>
                </a:solidFill>
              </a:rPr>
              <a:t>Güzel Sanatlar Lisesi mezunu olan Süleyman, resim ve müzikle ilgileniyor. Bu alanda sertifikalar aldı. Uzun süre piyano çaldı. İnternete ve arabalara büyük merak duyuyor. Süleyman, geçtiğimiz günlerde %50 bursla İstanbul Aydın Üniversitesi Çizgi Film ve Animasyon bölümünde okumaya başladı. Şimdilerde babasıyla birlikte okula gidip gelmeyi öğreniyor. Bir süre sonra kendi başına bunu yapmaya başlayacak. Birçok hayali, hedefi var. Çizgi film yapmak, evlenmek, kendisine ait bir evde yalnız yaşamak gibi…</a:t>
            </a:r>
            <a:endParaRPr lang="tr-TR" sz="2000" dirty="0">
              <a:solidFill>
                <a:srgbClr val="FF0000"/>
              </a:solidFill>
            </a:endParaRP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pic>
        <p:nvPicPr>
          <p:cNvPr id="4" name="3 Resim" descr="IMG_2771-702x336.jpg"/>
          <p:cNvPicPr>
            <a:picLocks noChangeAspect="1"/>
          </p:cNvPicPr>
          <p:nvPr/>
        </p:nvPicPr>
        <p:blipFill>
          <a:blip r:embed="rId2" cstate="print"/>
          <a:stretch>
            <a:fillRect/>
          </a:stretch>
        </p:blipFill>
        <p:spPr>
          <a:xfrm>
            <a:off x="0" y="3356992"/>
            <a:ext cx="9144000" cy="3501008"/>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r>
              <a:rPr lang="tr-TR" sz="2400" b="1" dirty="0" smtClean="0">
                <a:solidFill>
                  <a:srgbClr val="FF0000"/>
                </a:solidFill>
              </a:rPr>
              <a:t>Görme engelli ve otizmli Batuhan Kil hayata müzikle tutundu</a:t>
            </a:r>
          </a:p>
          <a:p>
            <a:endParaRPr lang="tr-TR" sz="1400" b="1" dirty="0" smtClean="0"/>
          </a:p>
          <a:p>
            <a:r>
              <a:rPr lang="tr-TR" sz="2400" dirty="0" smtClean="0"/>
              <a:t>Görme engelli ve otizmli 22 yaşındaki Batuhan Kil, müzik sayesinde hayata tutundu. Piyano, çello ve </a:t>
            </a:r>
            <a:r>
              <a:rPr lang="tr-TR" sz="2400" dirty="0" err="1" smtClean="0"/>
              <a:t>ud</a:t>
            </a:r>
            <a:r>
              <a:rPr lang="tr-TR" sz="2400" dirty="0" smtClean="0"/>
              <a:t> çalıp şarkı söyleyen Batuhan Kil'in </a:t>
            </a:r>
            <a:r>
              <a:rPr lang="tr-TR" sz="2400" dirty="0" err="1" smtClean="0"/>
              <a:t>hayâli</a:t>
            </a:r>
            <a:r>
              <a:rPr lang="tr-TR" sz="2400" dirty="0" smtClean="0"/>
              <a:t> müzik öğretmeni olmak</a:t>
            </a: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pic>
        <p:nvPicPr>
          <p:cNvPr id="5" name="4 Resim" descr="main-3-batuhan-izmir_1.jpg"/>
          <p:cNvPicPr>
            <a:picLocks noChangeAspect="1"/>
          </p:cNvPicPr>
          <p:nvPr/>
        </p:nvPicPr>
        <p:blipFill>
          <a:blip r:embed="rId2" cstate="print"/>
          <a:stretch>
            <a:fillRect/>
          </a:stretch>
        </p:blipFill>
        <p:spPr>
          <a:xfrm>
            <a:off x="0" y="2492896"/>
            <a:ext cx="9144000" cy="4365104"/>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r>
              <a:rPr lang="tr-TR" sz="3600" dirty="0" smtClean="0">
                <a:solidFill>
                  <a:srgbClr val="FF0000"/>
                </a:solidFill>
              </a:rPr>
              <a:t>.AİLELERE ÖNERİLER </a:t>
            </a:r>
          </a:p>
          <a:p>
            <a:r>
              <a:rPr lang="tr-TR" sz="1400" dirty="0" smtClean="0">
                <a:solidFill>
                  <a:srgbClr val="FF0000"/>
                </a:solidFill>
              </a:rPr>
              <a:t>-</a:t>
            </a:r>
            <a:r>
              <a:rPr lang="tr-TR" dirty="0" smtClean="0">
                <a:solidFill>
                  <a:schemeClr val="bg2"/>
                </a:solidFill>
              </a:rPr>
              <a:t>Çocukların yapabileceklerinden fazla başarı beklemeyin onu olduğu gibi kabul edin.</a:t>
            </a:r>
          </a:p>
          <a:p>
            <a:r>
              <a:rPr lang="tr-TR" dirty="0" smtClean="0">
                <a:solidFill>
                  <a:schemeClr val="bg2"/>
                </a:solidFill>
              </a:rPr>
              <a:t>-onlara karşı sabırlı olun</a:t>
            </a:r>
          </a:p>
          <a:p>
            <a:r>
              <a:rPr lang="tr-TR" dirty="0" smtClean="0">
                <a:solidFill>
                  <a:schemeClr val="bg2"/>
                </a:solidFill>
              </a:rPr>
              <a:t>-sınıftaki çalışmaları </a:t>
            </a:r>
            <a:r>
              <a:rPr lang="tr-TR" dirty="0" err="1" smtClean="0">
                <a:solidFill>
                  <a:schemeClr val="bg2"/>
                </a:solidFill>
              </a:rPr>
              <a:t>evdede</a:t>
            </a:r>
            <a:r>
              <a:rPr lang="tr-TR" dirty="0" smtClean="0">
                <a:solidFill>
                  <a:schemeClr val="bg2"/>
                </a:solidFill>
              </a:rPr>
              <a:t> yapmasını sağlayın.</a:t>
            </a:r>
          </a:p>
          <a:p>
            <a:r>
              <a:rPr lang="tr-TR" dirty="0" smtClean="0">
                <a:solidFill>
                  <a:schemeClr val="bg2"/>
                </a:solidFill>
              </a:rPr>
              <a:t>-sorumluluk verin.</a:t>
            </a:r>
          </a:p>
          <a:p>
            <a:r>
              <a:rPr lang="tr-TR" dirty="0" smtClean="0">
                <a:solidFill>
                  <a:schemeClr val="bg2"/>
                </a:solidFill>
              </a:rPr>
              <a:t>-en ufak başarısını ödüllendirin</a:t>
            </a:r>
          </a:p>
          <a:p>
            <a:r>
              <a:rPr lang="tr-TR" dirty="0" smtClean="0">
                <a:solidFill>
                  <a:schemeClr val="bg2"/>
                </a:solidFill>
              </a:rPr>
              <a:t>-aşırı derecede koruyucu olmayın</a:t>
            </a:r>
          </a:p>
          <a:p>
            <a:r>
              <a:rPr lang="tr-TR" dirty="0" smtClean="0">
                <a:solidFill>
                  <a:schemeClr val="bg2"/>
                </a:solidFill>
              </a:rPr>
              <a:t>-koyacağınız kurallarda tutarlı olun</a:t>
            </a:r>
          </a:p>
          <a:p>
            <a:pPr>
              <a:buNone/>
            </a:pPr>
            <a:endParaRPr lang="tr-TR" dirty="0" smtClean="0">
              <a:solidFill>
                <a:schemeClr val="bg2"/>
              </a:solidFill>
            </a:endParaRP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8194" name="Picture 2" descr="C:\Users\REHBERLİK\Desktop\PANO\eyJpIjoiYiJ9oh_01Günde .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9" name="Picture 9" descr="cport7"/>
          <p:cNvPicPr>
            <a:picLocks noGrp="1" noChangeAspect="1" noChangeArrowheads="1"/>
          </p:cNvPicPr>
          <p:nvPr>
            <p:ph sz="half" idx="2"/>
          </p:nvPr>
        </p:nvPicPr>
        <p:blipFill>
          <a:blip r:embed="rId2" cstate="print"/>
          <a:srcRect/>
          <a:stretch>
            <a:fillRect/>
          </a:stretch>
        </p:blipFill>
        <p:spPr>
          <a:xfrm>
            <a:off x="0" y="0"/>
            <a:ext cx="4859338" cy="6858000"/>
          </a:xfrm>
          <a:noFill/>
          <a:ln/>
        </p:spPr>
      </p:pic>
      <p:sp>
        <p:nvSpPr>
          <p:cNvPr id="46085" name="Rectangle 5"/>
          <p:cNvSpPr>
            <a:spLocks noGrp="1" noChangeArrowheads="1"/>
          </p:cNvSpPr>
          <p:nvPr>
            <p:ph type="body" sz="half" idx="1"/>
          </p:nvPr>
        </p:nvSpPr>
        <p:spPr>
          <a:xfrm>
            <a:off x="4643438" y="0"/>
            <a:ext cx="4500562" cy="6858000"/>
          </a:xfrm>
          <a:solidFill>
            <a:srgbClr val="FFFF00"/>
          </a:solidFill>
        </p:spPr>
        <p:txBody>
          <a:bodyPr/>
          <a:lstStyle/>
          <a:p>
            <a:pPr>
              <a:buFontTx/>
              <a:buNone/>
            </a:pPr>
            <a:r>
              <a:rPr lang="tr-TR" sz="3600" b="1">
                <a:solidFill>
                  <a:srgbClr val="FF0000"/>
                </a:solidFill>
                <a:effectLst/>
                <a:latin typeface="Comic Sans MS" pitchFamily="66" charset="0"/>
              </a:rPr>
              <a:t>  Çocuğun doğduğu andan itibaren ilk sosyal çevresi AİLESİDİR. Çocuğu en iyi tanıyan, çocukla en çok beraber olan ve gelişim süreci boyunca çocuğu destekleyen yine ailesidir.  </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BİR ANNENİN PİŞMANLIĞI</a:t>
            </a:r>
            <a:r>
              <a:rPr lang="tr-TR" dirty="0" smtClean="0"/>
              <a:t/>
            </a:r>
            <a:br>
              <a:rPr lang="tr-TR" dirty="0" smtClean="0"/>
            </a:br>
            <a:endParaRPr lang="tr-TR" dirty="0"/>
          </a:p>
        </p:txBody>
      </p:sp>
      <p:sp>
        <p:nvSpPr>
          <p:cNvPr id="3" name="2 Metin Yer Tutucusu"/>
          <p:cNvSpPr>
            <a:spLocks noGrp="1"/>
          </p:cNvSpPr>
          <p:nvPr>
            <p:ph type="body" sz="half" idx="1"/>
          </p:nvPr>
        </p:nvSpPr>
        <p:spPr/>
        <p:txBody>
          <a:bodyPr/>
          <a:lstStyle/>
          <a:p>
            <a:endParaRPr lang="tr-TR" dirty="0"/>
          </a:p>
        </p:txBody>
      </p:sp>
      <p:pic>
        <p:nvPicPr>
          <p:cNvPr id="6" name="5 İçerik Yer Tutucusu" descr="engelli-bebek-hakları.jpg"/>
          <p:cNvPicPr>
            <a:picLocks noGrp="1" noChangeAspect="1"/>
          </p:cNvPicPr>
          <p:nvPr>
            <p:ph sz="half" idx="2"/>
          </p:nvPr>
        </p:nvPicPr>
        <p:blipFill>
          <a:blip r:embed="rId2" cstate="print"/>
          <a:stretch>
            <a:fillRect/>
          </a:stretch>
        </p:blipFill>
        <p:spPr>
          <a:xfrm>
            <a:off x="0" y="1196752"/>
            <a:ext cx="9144000" cy="5661248"/>
          </a:xfrm>
        </p:spPr>
      </p:pic>
    </p:spTree>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3419475" y="908050"/>
            <a:ext cx="4681538" cy="5113338"/>
          </a:xfrm>
          <a:solidFill>
            <a:srgbClr val="FFE2D3"/>
          </a:solidFill>
          <a:ln/>
        </p:spPr>
        <p:txBody>
          <a:bodyPr/>
          <a:lstStyle/>
          <a:p>
            <a:pPr algn="ctr">
              <a:lnSpc>
                <a:spcPct val="80000"/>
              </a:lnSpc>
              <a:buFontTx/>
              <a:buNone/>
            </a:pPr>
            <a:r>
              <a:rPr lang="tr-TR" sz="2400" b="1">
                <a:solidFill>
                  <a:srgbClr val="000000"/>
                </a:solidFill>
                <a:effectLst/>
                <a:latin typeface="Arial" charset="0"/>
              </a:rPr>
              <a:t>Sürekli meşguldüm o kadar sene</a:t>
            </a:r>
          </a:p>
          <a:p>
            <a:pPr algn="ctr">
              <a:lnSpc>
                <a:spcPct val="80000"/>
              </a:lnSpc>
              <a:buFontTx/>
              <a:buNone/>
            </a:pPr>
            <a:r>
              <a:rPr lang="tr-TR" sz="2400" b="1">
                <a:solidFill>
                  <a:srgbClr val="000000"/>
                </a:solidFill>
                <a:effectLst/>
                <a:latin typeface="Arial" charset="0"/>
              </a:rPr>
              <a:t>SENİNLE DOYASIYA OYNAYAMADIM.</a:t>
            </a:r>
          </a:p>
          <a:p>
            <a:pPr algn="ctr">
              <a:lnSpc>
                <a:spcPct val="80000"/>
              </a:lnSpc>
              <a:buFontTx/>
              <a:buNone/>
            </a:pPr>
            <a:r>
              <a:rPr lang="tr-TR" sz="2400" b="1">
                <a:solidFill>
                  <a:srgbClr val="000000"/>
                </a:solidFill>
                <a:effectLst/>
                <a:latin typeface="Arial" charset="0"/>
              </a:rPr>
              <a:t>Sen beni çağırdın gel oyna diye,</a:t>
            </a:r>
          </a:p>
          <a:p>
            <a:pPr algn="ctr">
              <a:lnSpc>
                <a:spcPct val="80000"/>
              </a:lnSpc>
              <a:buFontTx/>
              <a:buNone/>
            </a:pPr>
            <a:r>
              <a:rPr lang="tr-TR" sz="2400" b="1">
                <a:solidFill>
                  <a:srgbClr val="000000"/>
                </a:solidFill>
                <a:effectLst/>
                <a:latin typeface="Arial" charset="0"/>
              </a:rPr>
              <a:t>Ben bir türlü  zaman ayıramadım.</a:t>
            </a:r>
          </a:p>
          <a:p>
            <a:pPr algn="ctr">
              <a:lnSpc>
                <a:spcPct val="80000"/>
              </a:lnSpc>
              <a:buFontTx/>
              <a:buNone/>
            </a:pPr>
            <a:r>
              <a:rPr lang="tr-TR" sz="2400" b="1">
                <a:solidFill>
                  <a:srgbClr val="000000"/>
                </a:solidFill>
                <a:effectLst/>
                <a:latin typeface="Arial" charset="0"/>
              </a:rPr>
              <a:t>Giydirdim,doyurdum,</a:t>
            </a:r>
          </a:p>
          <a:p>
            <a:pPr algn="ctr">
              <a:lnSpc>
                <a:spcPct val="80000"/>
              </a:lnSpc>
              <a:buFontTx/>
              <a:buNone/>
            </a:pPr>
            <a:r>
              <a:rPr lang="tr-TR" sz="2400" b="1">
                <a:solidFill>
                  <a:srgbClr val="000000"/>
                </a:solidFill>
                <a:effectLst/>
                <a:latin typeface="Arial" charset="0"/>
              </a:rPr>
              <a:t>seni kolladım,</a:t>
            </a:r>
          </a:p>
          <a:p>
            <a:pPr algn="ctr">
              <a:lnSpc>
                <a:spcPct val="80000"/>
              </a:lnSpc>
              <a:buFontTx/>
              <a:buNone/>
            </a:pPr>
            <a:r>
              <a:rPr lang="tr-TR" sz="2400" b="1">
                <a:solidFill>
                  <a:srgbClr val="000000"/>
                </a:solidFill>
                <a:effectLst/>
                <a:latin typeface="Arial" charset="0"/>
              </a:rPr>
              <a:t>Sadece bunları yeterli sandım,</a:t>
            </a:r>
          </a:p>
          <a:p>
            <a:pPr algn="ctr">
              <a:lnSpc>
                <a:spcPct val="80000"/>
              </a:lnSpc>
              <a:buFontTx/>
              <a:buNone/>
            </a:pPr>
            <a:r>
              <a:rPr lang="tr-TR" sz="2400" b="1">
                <a:solidFill>
                  <a:srgbClr val="000000"/>
                </a:solidFill>
                <a:effectLst/>
                <a:latin typeface="Arial" charset="0"/>
              </a:rPr>
              <a:t>Bana oyuncağını getirdiğinde ,</a:t>
            </a:r>
          </a:p>
          <a:p>
            <a:pPr algn="ctr">
              <a:lnSpc>
                <a:spcPct val="80000"/>
              </a:lnSpc>
              <a:buFontTx/>
              <a:buNone/>
            </a:pPr>
            <a:r>
              <a:rPr lang="tr-TR" sz="2400" b="1">
                <a:solidFill>
                  <a:srgbClr val="000000"/>
                </a:solidFill>
                <a:effectLst/>
                <a:latin typeface="Arial" charset="0"/>
              </a:rPr>
              <a:t>Ben seni çoğu kez başımdan savdım</a:t>
            </a:r>
            <a:r>
              <a:rPr lang="tr-TR" sz="2400">
                <a:solidFill>
                  <a:srgbClr val="000000"/>
                </a:solidFill>
                <a:effectLst/>
                <a:latin typeface="Arial" charset="0"/>
              </a:rPr>
              <a:t>.</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3419475" y="692150"/>
            <a:ext cx="4752975" cy="5329238"/>
          </a:xfrm>
          <a:solidFill>
            <a:srgbClr val="FFE2D3"/>
          </a:solidFill>
        </p:spPr>
        <p:txBody>
          <a:bodyPr/>
          <a:lstStyle/>
          <a:p>
            <a:pPr algn="ctr">
              <a:lnSpc>
                <a:spcPct val="90000"/>
              </a:lnSpc>
              <a:buFontTx/>
              <a:buNone/>
            </a:pPr>
            <a:r>
              <a:rPr lang="tr-TR" sz="2400" b="1" dirty="0">
                <a:solidFill>
                  <a:srgbClr val="000000"/>
                </a:solidFill>
                <a:effectLst/>
                <a:latin typeface="Arial" charset="0"/>
              </a:rPr>
              <a:t>Yatağa yatırır seni okşardım,</a:t>
            </a:r>
          </a:p>
          <a:p>
            <a:pPr algn="ctr">
              <a:lnSpc>
                <a:spcPct val="90000"/>
              </a:lnSpc>
              <a:buFontTx/>
              <a:buNone/>
            </a:pPr>
            <a:r>
              <a:rPr lang="tr-TR" sz="2400" b="1" dirty="0">
                <a:solidFill>
                  <a:srgbClr val="000000"/>
                </a:solidFill>
                <a:effectLst/>
                <a:latin typeface="Arial" charset="0"/>
              </a:rPr>
              <a:t>Sen uyur uyumaz hemen çıkardım.</a:t>
            </a:r>
          </a:p>
          <a:p>
            <a:pPr algn="ctr">
              <a:lnSpc>
                <a:spcPct val="90000"/>
              </a:lnSpc>
              <a:buFontTx/>
              <a:buNone/>
            </a:pPr>
            <a:r>
              <a:rPr lang="tr-TR" sz="2400" b="1" dirty="0">
                <a:solidFill>
                  <a:srgbClr val="000000"/>
                </a:solidFill>
                <a:effectLst/>
                <a:latin typeface="Arial" charset="0"/>
              </a:rPr>
              <a:t>Şimdi o günleri çok özlüyorum,</a:t>
            </a:r>
          </a:p>
          <a:p>
            <a:pPr algn="ctr">
              <a:lnSpc>
                <a:spcPct val="90000"/>
              </a:lnSpc>
              <a:buFontTx/>
              <a:buNone/>
            </a:pPr>
            <a:r>
              <a:rPr lang="tr-TR" sz="2400" b="1" dirty="0">
                <a:solidFill>
                  <a:srgbClr val="000000"/>
                </a:solidFill>
                <a:effectLst/>
                <a:latin typeface="Arial" charset="0"/>
              </a:rPr>
              <a:t>Keşke bir dakika fazla kalsaydım.</a:t>
            </a:r>
          </a:p>
          <a:p>
            <a:pPr algn="ctr">
              <a:lnSpc>
                <a:spcPct val="90000"/>
              </a:lnSpc>
              <a:buFontTx/>
              <a:buNone/>
            </a:pPr>
            <a:r>
              <a:rPr lang="tr-TR" sz="2400" b="1" dirty="0">
                <a:solidFill>
                  <a:srgbClr val="000000"/>
                </a:solidFill>
                <a:effectLst/>
                <a:latin typeface="Arial" charset="0"/>
              </a:rPr>
              <a:t>Hayat ne kadar kısa yıllar ne </a:t>
            </a:r>
            <a:r>
              <a:rPr lang="tr-TR" sz="2400" b="1" dirty="0" smtClean="0">
                <a:solidFill>
                  <a:srgbClr val="000000"/>
                </a:solidFill>
                <a:effectLst/>
                <a:latin typeface="Arial" charset="0"/>
              </a:rPr>
              <a:t>çabuk geçiyor.</a:t>
            </a:r>
            <a:endParaRPr lang="tr-TR" sz="2400" b="1" dirty="0">
              <a:solidFill>
                <a:srgbClr val="000000"/>
              </a:solidFill>
              <a:effectLst/>
              <a:latin typeface="Arial" charset="0"/>
            </a:endParaRPr>
          </a:p>
          <a:p>
            <a:pPr algn="ctr">
              <a:lnSpc>
                <a:spcPct val="90000"/>
              </a:lnSpc>
              <a:buFontTx/>
              <a:buNone/>
            </a:pPr>
            <a:r>
              <a:rPr lang="tr-TR" sz="2400" b="1" dirty="0">
                <a:solidFill>
                  <a:srgbClr val="000000"/>
                </a:solidFill>
                <a:effectLst/>
                <a:latin typeface="Arial" charset="0"/>
              </a:rPr>
              <a:t>Ne zaman büyüdü bu çocuk</a:t>
            </a:r>
          </a:p>
          <a:p>
            <a:pPr algn="ctr">
              <a:lnSpc>
                <a:spcPct val="90000"/>
              </a:lnSpc>
              <a:buFontTx/>
              <a:buNone/>
            </a:pPr>
            <a:r>
              <a:rPr lang="tr-TR" sz="2400" b="1" dirty="0">
                <a:solidFill>
                  <a:srgbClr val="000000"/>
                </a:solidFill>
                <a:effectLst/>
                <a:latin typeface="Arial" charset="0"/>
              </a:rPr>
              <a:t>Ona dokunmak için uzandığımda ,</a:t>
            </a:r>
          </a:p>
          <a:p>
            <a:pPr algn="ctr">
              <a:lnSpc>
                <a:spcPct val="90000"/>
              </a:lnSpc>
              <a:buFontTx/>
              <a:buNone/>
            </a:pPr>
            <a:r>
              <a:rPr lang="tr-TR" sz="2400" b="1" dirty="0">
                <a:solidFill>
                  <a:srgbClr val="000000"/>
                </a:solidFill>
                <a:effectLst/>
                <a:latin typeface="Arial" charset="0"/>
              </a:rPr>
              <a:t>Ellerim boş kalır,yüreğim buruk.</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7395" name="Rectangle 3"/>
          <p:cNvSpPr>
            <a:spLocks noGrp="1" noChangeArrowheads="1"/>
          </p:cNvSpPr>
          <p:nvPr>
            <p:ph type="body" idx="1"/>
          </p:nvPr>
        </p:nvSpPr>
        <p:spPr>
          <a:xfrm>
            <a:off x="3492500" y="765175"/>
            <a:ext cx="4608513" cy="5256213"/>
          </a:xfrm>
          <a:solidFill>
            <a:srgbClr val="FFE2D3"/>
          </a:solidFill>
        </p:spPr>
        <p:txBody>
          <a:bodyPr/>
          <a:lstStyle/>
          <a:p>
            <a:pPr algn="ctr">
              <a:lnSpc>
                <a:spcPct val="80000"/>
              </a:lnSpc>
              <a:buFontTx/>
              <a:buNone/>
            </a:pPr>
            <a:r>
              <a:rPr lang="tr-TR" sz="2400" b="1" dirty="0">
                <a:solidFill>
                  <a:srgbClr val="000000"/>
                </a:solidFill>
                <a:effectLst/>
                <a:latin typeface="Arial" charset="0"/>
              </a:rPr>
              <a:t>Artık ne resimler,ne de oyunlar,</a:t>
            </a:r>
          </a:p>
          <a:p>
            <a:pPr algn="ctr">
              <a:lnSpc>
                <a:spcPct val="80000"/>
              </a:lnSpc>
              <a:buFontTx/>
              <a:buNone/>
            </a:pPr>
            <a:r>
              <a:rPr lang="tr-TR" sz="2400" b="1" dirty="0">
                <a:solidFill>
                  <a:srgbClr val="000000"/>
                </a:solidFill>
                <a:effectLst/>
                <a:latin typeface="Arial" charset="0"/>
              </a:rPr>
              <a:t>Ne iyi geceler ,ne sarılmalar</a:t>
            </a:r>
          </a:p>
          <a:p>
            <a:pPr algn="ctr">
              <a:lnSpc>
                <a:spcPct val="80000"/>
              </a:lnSpc>
              <a:buFontTx/>
              <a:buNone/>
            </a:pPr>
            <a:r>
              <a:rPr lang="tr-TR" sz="2400" b="1" dirty="0">
                <a:solidFill>
                  <a:srgbClr val="000000"/>
                </a:solidFill>
                <a:effectLst/>
                <a:latin typeface="Arial" charset="0"/>
              </a:rPr>
              <a:t>Hepsi çok geride ,ulaşmak zor,</a:t>
            </a:r>
          </a:p>
          <a:p>
            <a:pPr algn="ctr">
              <a:lnSpc>
                <a:spcPct val="80000"/>
              </a:lnSpc>
              <a:buFontTx/>
              <a:buNone/>
            </a:pPr>
            <a:r>
              <a:rPr lang="tr-TR" sz="2400" b="1" dirty="0">
                <a:solidFill>
                  <a:srgbClr val="000000"/>
                </a:solidFill>
                <a:effectLst/>
                <a:latin typeface="Arial" charset="0"/>
              </a:rPr>
              <a:t>Yaşanmadı sanki o güzel yıllar</a:t>
            </a:r>
          </a:p>
          <a:p>
            <a:pPr algn="ctr">
              <a:lnSpc>
                <a:spcPct val="80000"/>
              </a:lnSpc>
              <a:buFontTx/>
              <a:buNone/>
            </a:pPr>
            <a:r>
              <a:rPr lang="tr-TR" sz="2400" b="1" dirty="0">
                <a:solidFill>
                  <a:srgbClr val="000000"/>
                </a:solidFill>
                <a:effectLst/>
                <a:latin typeface="Arial" charset="0"/>
              </a:rPr>
              <a:t>Artık hiç işim yok ,yapayalnızım.</a:t>
            </a:r>
          </a:p>
          <a:p>
            <a:pPr algn="ctr">
              <a:lnSpc>
                <a:spcPct val="80000"/>
              </a:lnSpc>
              <a:buFontTx/>
              <a:buNone/>
            </a:pPr>
            <a:r>
              <a:rPr lang="tr-TR" sz="2400" b="1" dirty="0">
                <a:solidFill>
                  <a:srgbClr val="000000"/>
                </a:solidFill>
                <a:effectLst/>
                <a:latin typeface="Arial" charset="0"/>
              </a:rPr>
              <a:t>Günlerim çok uzun ,üstelik bomboş</a:t>
            </a:r>
          </a:p>
          <a:p>
            <a:pPr algn="ctr">
              <a:lnSpc>
                <a:spcPct val="80000"/>
              </a:lnSpc>
              <a:buFontTx/>
              <a:buNone/>
            </a:pPr>
            <a:r>
              <a:rPr lang="tr-TR" sz="2400" b="1" dirty="0">
                <a:solidFill>
                  <a:srgbClr val="000000"/>
                </a:solidFill>
                <a:effectLst/>
                <a:latin typeface="Arial" charset="0"/>
              </a:rPr>
              <a:t>Keşke  isteklerini bir bir yapsaydım</a:t>
            </a:r>
          </a:p>
          <a:p>
            <a:pPr algn="ctr">
              <a:lnSpc>
                <a:spcPct val="80000"/>
              </a:lnSpc>
              <a:buFontTx/>
              <a:buNone/>
            </a:pPr>
            <a:r>
              <a:rPr lang="tr-TR" sz="2400" b="1" dirty="0">
                <a:solidFill>
                  <a:srgbClr val="000000"/>
                </a:solidFill>
                <a:effectLst/>
                <a:latin typeface="Arial" charset="0"/>
              </a:rPr>
              <a:t>Küçük arzuların şimdi çok şirin,çok hoş.</a:t>
            </a:r>
          </a:p>
          <a:p>
            <a:pPr algn="ctr">
              <a:lnSpc>
                <a:spcPct val="80000"/>
              </a:lnSpc>
              <a:buFontTx/>
              <a:buNone/>
            </a:pPr>
            <a:endParaRPr lang="tr-TR" sz="1800" b="1" dirty="0">
              <a:solidFill>
                <a:srgbClr val="000000"/>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REHBERLİK\Desktop\PANO\eyJpIjoiYiJ9oh_01Al.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0" y="0"/>
            <a:ext cx="9144000" cy="6858000"/>
          </a:xfrm>
          <a:gradFill rotWithShape="1">
            <a:gsLst>
              <a:gs pos="0">
                <a:schemeClr val="tx2"/>
              </a:gs>
              <a:gs pos="100000">
                <a:srgbClr val="FFCC99"/>
              </a:gs>
            </a:gsLst>
            <a:path path="shape">
              <a:fillToRect l="50000" t="50000" r="50000" b="50000"/>
            </a:path>
          </a:gradFill>
        </p:spPr>
        <p:txBody>
          <a:bodyPr/>
          <a:lstStyle/>
          <a:p>
            <a:pPr algn="ctr"/>
            <a:r>
              <a:rPr lang="tr-TR" sz="1400" dirty="0" smtClean="0"/>
              <a:t>.</a:t>
            </a:r>
          </a:p>
          <a:p>
            <a:pPr algn="ctr"/>
            <a:endParaRPr lang="tr-TR" sz="1400" dirty="0" smtClean="0">
              <a:solidFill>
                <a:srgbClr val="FF0000"/>
              </a:solidFill>
            </a:endParaRPr>
          </a:p>
          <a:p>
            <a:pPr algn="ctr"/>
            <a:endParaRPr lang="tr-TR" sz="1400" dirty="0" smtClean="0">
              <a:solidFill>
                <a:srgbClr val="FF0000"/>
              </a:solidFill>
            </a:endParaRPr>
          </a:p>
          <a:p>
            <a:pPr algn="ctr"/>
            <a:endParaRPr lang="tr-TR" sz="1400" dirty="0" smtClean="0">
              <a:solidFill>
                <a:srgbClr val="FF0000"/>
              </a:solidFill>
            </a:endParaRPr>
          </a:p>
          <a:p>
            <a:pPr algn="ctr"/>
            <a:endParaRPr lang="tr-TR" sz="1400" dirty="0" smtClean="0">
              <a:solidFill>
                <a:srgbClr val="FF0000"/>
              </a:solidFill>
            </a:endParaRPr>
          </a:p>
          <a:p>
            <a:pPr algn="ctr"/>
            <a:endParaRPr lang="tr-TR" sz="1400" dirty="0" smtClean="0">
              <a:solidFill>
                <a:srgbClr val="FF0000"/>
              </a:solidFill>
            </a:endParaRPr>
          </a:p>
          <a:p>
            <a:pPr algn="ctr"/>
            <a:endParaRPr lang="tr-TR" sz="1400" dirty="0" smtClean="0">
              <a:solidFill>
                <a:srgbClr val="FF0000"/>
              </a:solidFill>
            </a:endParaRPr>
          </a:p>
          <a:p>
            <a:pPr algn="ctr"/>
            <a:r>
              <a:rPr lang="tr-TR" sz="5400" dirty="0" smtClean="0">
                <a:solidFill>
                  <a:srgbClr val="FF0000"/>
                </a:solidFill>
              </a:rPr>
              <a:t>KATILIMINIZ İÇİN </a:t>
            </a:r>
          </a:p>
          <a:p>
            <a:pPr algn="ctr">
              <a:buNone/>
            </a:pPr>
            <a:r>
              <a:rPr lang="tr-TR" sz="5400" dirty="0" smtClean="0">
                <a:solidFill>
                  <a:srgbClr val="FF0000"/>
                </a:solidFill>
              </a:rPr>
              <a:t>TEŞEKKÜRLER </a:t>
            </a:r>
            <a:endParaRPr lang="tr-TR" sz="5400" dirty="0" smtClean="0">
              <a:solidFill>
                <a:srgbClr val="FF0000"/>
              </a:solidFill>
            </a:endParaRPr>
          </a:p>
        </p:txBody>
      </p:sp>
      <p:sp>
        <p:nvSpPr>
          <p:cNvPr id="75788" name="Rectangle 12"/>
          <p:cNvSpPr>
            <a:spLocks noChangeArrowheads="1"/>
          </p:cNvSpPr>
          <p:nvPr/>
        </p:nvSpPr>
        <p:spPr bwMode="auto">
          <a:xfrm flipH="1">
            <a:off x="9144000" y="6788150"/>
            <a:ext cx="71438" cy="69850"/>
          </a:xfrm>
          <a:prstGeom prst="rect">
            <a:avLst/>
          </a:prstGeom>
          <a:solidFill>
            <a:srgbClr val="000000"/>
          </a:solidFill>
          <a:ln w="9525">
            <a:noFill/>
            <a:miter lim="800000"/>
            <a:headEnd/>
            <a:tailEnd/>
          </a:ln>
          <a:effectLst/>
        </p:spPr>
        <p:txBody>
          <a:bodyPr wrap="none" anchor="ctr"/>
          <a:lstStyle/>
          <a:p>
            <a:endParaRPr lang="tr-TR"/>
          </a:p>
        </p:txBody>
      </p:sp>
      <p:pic>
        <p:nvPicPr>
          <p:cNvPr id="4" name="3 Resim" descr="slide_7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8" name="Picture 4" descr="c_016"/>
          <p:cNvPicPr>
            <a:picLocks noGrp="1" noChangeAspect="1" noChangeArrowheads="1" noCrop="1"/>
          </p:cNvPicPr>
          <p:nvPr>
            <p:ph type="title"/>
          </p:nvPr>
        </p:nvPicPr>
        <p:blipFill>
          <a:blip r:embed="rId2" cstate="print"/>
          <a:srcRect/>
          <a:stretch>
            <a:fillRect/>
          </a:stretch>
        </p:blipFill>
        <p:spPr>
          <a:xfrm>
            <a:off x="0" y="1844675"/>
            <a:ext cx="3851275" cy="5013325"/>
          </a:xfrm>
          <a:noFill/>
          <a:ln/>
        </p:spPr>
      </p:pic>
      <p:sp>
        <p:nvSpPr>
          <p:cNvPr id="62467" name="Rectangle 3"/>
          <p:cNvSpPr>
            <a:spLocks noGrp="1" noChangeArrowheads="1"/>
          </p:cNvSpPr>
          <p:nvPr>
            <p:ph type="body" sz="half" idx="1"/>
          </p:nvPr>
        </p:nvSpPr>
        <p:spPr>
          <a:xfrm>
            <a:off x="3851275" y="0"/>
            <a:ext cx="5292725" cy="6858000"/>
          </a:xfrm>
          <a:solidFill>
            <a:srgbClr val="FFFF00"/>
          </a:solidFill>
        </p:spPr>
        <p:txBody>
          <a:bodyPr/>
          <a:lstStyle/>
          <a:p>
            <a:pPr algn="ctr">
              <a:buFontTx/>
              <a:buNone/>
            </a:pPr>
            <a:endParaRPr lang="tr-TR" sz="3600" dirty="0" smtClean="0">
              <a:solidFill>
                <a:srgbClr val="FF0000"/>
              </a:solidFill>
            </a:endParaRPr>
          </a:p>
          <a:p>
            <a:pPr algn="ctr">
              <a:buFontTx/>
              <a:buNone/>
            </a:pPr>
            <a:r>
              <a:rPr lang="tr-TR" sz="3600" dirty="0" smtClean="0">
                <a:solidFill>
                  <a:srgbClr val="FF0000"/>
                </a:solidFill>
              </a:rPr>
              <a:t>Anne-babalar öğretmenlerin en önemli yardımcıları bilgi kaynaklarıdır. Çocuğunuzun iyi bir eğitim alması size bağlıdır.çocuğunuzun öğrenimi için en önemli kişi onun hayatındaki en önemli kişidir yani; SİZSİNİZ…   </a:t>
            </a:r>
            <a:endParaRPr lang="tr-TR" sz="3600" dirty="0">
              <a:solidFill>
                <a:srgbClr val="FF0000"/>
              </a:solidFill>
            </a:endParaRPr>
          </a:p>
        </p:txBody>
      </p:sp>
      <p:pic>
        <p:nvPicPr>
          <p:cNvPr id="62471" name="Picture 7" descr="r20188"/>
          <p:cNvPicPr>
            <a:picLocks noGrp="1" noChangeAspect="1" noChangeArrowheads="1" noCrop="1"/>
          </p:cNvPicPr>
          <p:nvPr>
            <p:ph sz="quarter" idx="2"/>
          </p:nvPr>
        </p:nvPicPr>
        <p:blipFill>
          <a:blip r:embed="rId3" cstate="print"/>
          <a:srcRect/>
          <a:stretch>
            <a:fillRect/>
          </a:stretch>
        </p:blipFill>
        <p:spPr>
          <a:xfrm>
            <a:off x="0" y="0"/>
            <a:ext cx="1979613" cy="1844675"/>
          </a:xfrm>
          <a:noFill/>
          <a:ln/>
        </p:spPr>
      </p:pic>
      <p:pic>
        <p:nvPicPr>
          <p:cNvPr id="62473" name="Picture 9" descr="r20183"/>
          <p:cNvPicPr>
            <a:picLocks noGrp="1" noChangeAspect="1" noChangeArrowheads="1" noCrop="1"/>
          </p:cNvPicPr>
          <p:nvPr>
            <p:ph sz="quarter" idx="3"/>
          </p:nvPr>
        </p:nvPicPr>
        <p:blipFill>
          <a:blip r:embed="rId4" cstate="print"/>
          <a:srcRect/>
          <a:stretch>
            <a:fillRect/>
          </a:stretch>
        </p:blipFill>
        <p:spPr>
          <a:xfrm>
            <a:off x="1979613" y="0"/>
            <a:ext cx="1871662" cy="1844675"/>
          </a:xfrm>
          <a:noFill/>
          <a:ln/>
        </p:spPr>
      </p:pic>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304800" y="260648"/>
            <a:ext cx="8534400" cy="5870277"/>
          </a:xfrm>
        </p:spPr>
        <p:txBody>
          <a:bodyPr/>
          <a:lstStyle/>
          <a:p>
            <a:pPr marL="0" indent="0" eaLnBrk="1" hangingPunct="1">
              <a:buFont typeface="Wingdings" pitchFamily="2" charset="2"/>
              <a:buNone/>
              <a:defRPr/>
            </a:pPr>
            <a:r>
              <a:rPr lang="tr-TR" sz="4400" dirty="0" smtClean="0">
                <a:solidFill>
                  <a:srgbClr val="FF0000"/>
                </a:solidFill>
              </a:rPr>
              <a:t>Özel </a:t>
            </a:r>
            <a:r>
              <a:rPr lang="tr-TR" sz="4400" dirty="0">
                <a:solidFill>
                  <a:srgbClr val="FF0000"/>
                </a:solidFill>
              </a:rPr>
              <a:t>gereksinimli çocuklar günlük yaşamını devam ettirecek becerileri doğal ortam içerisinde kendiliğinden öğrenemezler. Bu nedenle anne-babalar çocuklarının davranış ve öğrenme sorunlarıyla baş etmede özel eğitim desteği almak durumundadırlar.</a:t>
            </a:r>
          </a:p>
          <a:p>
            <a:pPr eaLnBrk="1" hangingPunct="1">
              <a:defRPr/>
            </a:pPr>
            <a:endParaRPr lang="tr-TR" dirty="0" smtClean="0"/>
          </a:p>
        </p:txBody>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304800" y="1295400"/>
            <a:ext cx="8229600" cy="4530725"/>
          </a:xfrm>
        </p:spPr>
        <p:txBody>
          <a:bodyPr/>
          <a:lstStyle/>
          <a:p>
            <a:pPr eaLnBrk="1" hangingPunct="1">
              <a:lnSpc>
                <a:spcPct val="80000"/>
              </a:lnSpc>
              <a:defRPr/>
            </a:pPr>
            <a:r>
              <a:rPr lang="tr-TR" sz="3600" dirty="0" smtClean="0">
                <a:solidFill>
                  <a:srgbClr val="FF0000"/>
                </a:solidFill>
              </a:rPr>
              <a:t>Özel </a:t>
            </a:r>
            <a:r>
              <a:rPr lang="tr-TR" sz="3600" dirty="0">
                <a:solidFill>
                  <a:srgbClr val="FF0000"/>
                </a:solidFill>
              </a:rPr>
              <a:t>gereksinimli olmayan çocukları ile ilgilenme:</a:t>
            </a:r>
          </a:p>
          <a:p>
            <a:pPr marL="0" indent="0" eaLnBrk="1" hangingPunct="1">
              <a:lnSpc>
                <a:spcPct val="80000"/>
              </a:lnSpc>
              <a:buFont typeface="Wingdings" pitchFamily="2" charset="2"/>
              <a:buNone/>
              <a:defRPr/>
            </a:pPr>
            <a:endParaRPr lang="tr-TR" sz="3600" dirty="0" smtClean="0">
              <a:solidFill>
                <a:srgbClr val="FF0000"/>
              </a:solidFill>
            </a:endParaRPr>
          </a:p>
          <a:p>
            <a:pPr marL="0" indent="0" eaLnBrk="1" hangingPunct="1">
              <a:lnSpc>
                <a:spcPct val="80000"/>
              </a:lnSpc>
              <a:buFont typeface="Wingdings" pitchFamily="2" charset="2"/>
              <a:buNone/>
              <a:defRPr/>
            </a:pPr>
            <a:r>
              <a:rPr lang="tr-TR" sz="3600" dirty="0" smtClean="0">
                <a:solidFill>
                  <a:srgbClr val="FF0000"/>
                </a:solidFill>
              </a:rPr>
              <a:t>Özel </a:t>
            </a:r>
            <a:r>
              <a:rPr lang="tr-TR" sz="3600" dirty="0">
                <a:solidFill>
                  <a:srgbClr val="FF0000"/>
                </a:solidFill>
              </a:rPr>
              <a:t>gereksinimli çocukları olan ailelerde diğer çocuklar kendilerini ihmal edilmiş hissedebilirler. Anne-babalar özel gereksinimli çocukları gibi olmayan çocuklarının sorunlarıyla da mücadele etmek zorundadırlar.</a:t>
            </a:r>
          </a:p>
          <a:p>
            <a:pPr eaLnBrk="1" hangingPunct="1">
              <a:lnSpc>
                <a:spcPct val="80000"/>
              </a:lnSpc>
              <a:defRPr/>
            </a:pPr>
            <a:endParaRPr lang="tr-TR" sz="2400" dirty="0" smtClean="0"/>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sz="half" idx="1"/>
          </p:nvPr>
        </p:nvSpPr>
        <p:spPr/>
        <p:txBody>
          <a:bodyPr/>
          <a:lstStyle/>
          <a:p>
            <a:endParaRPr lang="tr-TR" dirty="0"/>
          </a:p>
        </p:txBody>
      </p:sp>
      <p:sp>
        <p:nvSpPr>
          <p:cNvPr id="4" name="3 İçerik Yer Tutucusu"/>
          <p:cNvSpPr>
            <a:spLocks noGrp="1"/>
          </p:cNvSpPr>
          <p:nvPr>
            <p:ph sz="half" idx="2"/>
          </p:nvPr>
        </p:nvSpPr>
        <p:spPr/>
        <p:txBody>
          <a:bodyPr/>
          <a:lstStyle/>
          <a:p>
            <a:endParaRPr lang="tr-TR"/>
          </a:p>
        </p:txBody>
      </p:sp>
      <p:pic>
        <p:nvPicPr>
          <p:cNvPr id="7170" name="Picture 2" descr="C:\Users\REHBERLİK\Desktop\PANO\eyJpIjoiYiJ9oh_01Grev.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33" name="Text Box 21"/>
          <p:cNvSpPr txBox="1">
            <a:spLocks noChangeArrowheads="1"/>
          </p:cNvSpPr>
          <p:nvPr/>
        </p:nvSpPr>
        <p:spPr bwMode="auto">
          <a:xfrm>
            <a:off x="684213" y="981075"/>
            <a:ext cx="7488237" cy="5878532"/>
          </a:xfrm>
          <a:prstGeom prst="rect">
            <a:avLst/>
          </a:prstGeom>
          <a:noFill/>
          <a:ln w="9525" algn="ctr">
            <a:noFill/>
            <a:miter lim="800000"/>
            <a:headEnd/>
            <a:tailEnd/>
          </a:ln>
          <a:effectLst/>
        </p:spPr>
        <p:txBody>
          <a:bodyPr>
            <a:spAutoFit/>
          </a:bodyPr>
          <a:lstStyle/>
          <a:p>
            <a:pPr marL="342900" indent="-342900" algn="ctr">
              <a:buFontTx/>
              <a:buNone/>
            </a:pPr>
            <a:r>
              <a:rPr lang="tr-TR" sz="4000" dirty="0">
                <a:solidFill>
                  <a:schemeClr val="hlink"/>
                </a:solidFill>
                <a:effectLst>
                  <a:outerShdw blurRad="38100" dist="38100" dir="2700000" algn="tl">
                    <a:srgbClr val="000000"/>
                  </a:outerShdw>
                </a:effectLst>
              </a:rPr>
              <a:t>Anne ve babalar eğitimde </a:t>
            </a:r>
            <a:r>
              <a:rPr lang="tr-TR" sz="4000" dirty="0">
                <a:solidFill>
                  <a:srgbClr val="C00000"/>
                </a:solidFill>
                <a:effectLst>
                  <a:outerShdw blurRad="38100" dist="38100" dir="2700000" algn="tl">
                    <a:srgbClr val="000000"/>
                  </a:outerShdw>
                </a:effectLst>
              </a:rPr>
              <a:t>uygulayıcı</a:t>
            </a:r>
            <a:r>
              <a:rPr lang="tr-TR" sz="4000" dirty="0">
                <a:solidFill>
                  <a:schemeClr val="hlink"/>
                </a:solidFill>
                <a:effectLst>
                  <a:outerShdw blurRad="38100" dist="38100" dir="2700000" algn="tl">
                    <a:srgbClr val="000000"/>
                  </a:outerShdw>
                </a:effectLst>
              </a:rPr>
              <a:t> olmaktan çok </a:t>
            </a:r>
            <a:r>
              <a:rPr lang="tr-TR" sz="4000" dirty="0">
                <a:solidFill>
                  <a:srgbClr val="C00000"/>
                </a:solidFill>
                <a:effectLst>
                  <a:outerShdw blurRad="38100" dist="38100" dir="2700000" algn="tl">
                    <a:srgbClr val="000000"/>
                  </a:outerShdw>
                </a:effectLst>
              </a:rPr>
              <a:t>bilgi alıcı</a:t>
            </a:r>
            <a:r>
              <a:rPr lang="tr-TR" sz="4000" dirty="0">
                <a:solidFill>
                  <a:schemeClr val="hlink"/>
                </a:solidFill>
                <a:effectLst>
                  <a:outerShdw blurRad="38100" dist="38100" dir="2700000" algn="tl">
                    <a:srgbClr val="000000"/>
                  </a:outerShdw>
                </a:effectLst>
              </a:rPr>
              <a:t> olmuşlardır.</a:t>
            </a:r>
          </a:p>
          <a:p>
            <a:pPr marL="342900" indent="-342900" algn="ctr">
              <a:buFontTx/>
              <a:buNone/>
            </a:pPr>
            <a:endParaRPr lang="tr-TR" sz="4000" dirty="0">
              <a:solidFill>
                <a:schemeClr val="hlink"/>
              </a:solidFill>
              <a:effectLst>
                <a:outerShdw blurRad="38100" dist="38100" dir="2700000" algn="tl">
                  <a:srgbClr val="000000"/>
                </a:outerShdw>
              </a:effectLst>
            </a:endParaRPr>
          </a:p>
          <a:p>
            <a:pPr marL="342900" indent="-342900" algn="ctr">
              <a:buFontTx/>
              <a:buNone/>
            </a:pPr>
            <a:r>
              <a:rPr lang="tr-TR" sz="4000" dirty="0">
                <a:solidFill>
                  <a:schemeClr val="hlink"/>
                </a:solidFill>
                <a:effectLst>
                  <a:outerShdw blurRad="38100" dist="38100" dir="2700000" algn="tl">
                    <a:srgbClr val="000000"/>
                  </a:outerShdw>
                </a:effectLst>
              </a:rPr>
              <a:t>Halbuki aile-çocuk ilişkisinin yoğunluğu, sıklığı ve süresi anne babaya alandaki uzman kişilere oranla çok daha fazla avantaj sağlamaktadır.</a:t>
            </a:r>
          </a:p>
          <a:p>
            <a:pPr marL="342900" indent="-342900" algn="ctr">
              <a:buFontTx/>
              <a:buNone/>
            </a:pPr>
            <a:endParaRPr lang="tr-TR" sz="4000" dirty="0">
              <a:solidFill>
                <a:schemeClr val="hlink"/>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40" name="Picture 4" descr="0541_800"/>
          <p:cNvPicPr>
            <a:picLocks noGrp="1" noChangeAspect="1" noChangeArrowheads="1"/>
          </p:cNvPicPr>
          <p:nvPr>
            <p:ph sz="half" idx="2"/>
          </p:nvPr>
        </p:nvPicPr>
        <p:blipFill>
          <a:blip r:embed="rId2" cstate="print"/>
          <a:srcRect/>
          <a:stretch>
            <a:fillRect/>
          </a:stretch>
        </p:blipFill>
        <p:spPr>
          <a:xfrm>
            <a:off x="5651500" y="0"/>
            <a:ext cx="3492500" cy="6858000"/>
          </a:xfrm>
          <a:noFill/>
          <a:ln/>
        </p:spPr>
      </p:pic>
      <p:sp>
        <p:nvSpPr>
          <p:cNvPr id="65542" name="Text Box 6"/>
          <p:cNvSpPr txBox="1">
            <a:spLocks noChangeArrowheads="1"/>
          </p:cNvSpPr>
          <p:nvPr/>
        </p:nvSpPr>
        <p:spPr bwMode="auto">
          <a:xfrm>
            <a:off x="0" y="0"/>
            <a:ext cx="5292725" cy="6727996"/>
          </a:xfrm>
          <a:prstGeom prst="rect">
            <a:avLst/>
          </a:prstGeom>
          <a:noFill/>
          <a:ln w="9525" algn="ctr">
            <a:noFill/>
            <a:miter lim="800000"/>
            <a:headEnd/>
            <a:tailEnd/>
          </a:ln>
          <a:effectLst/>
        </p:spPr>
        <p:txBody>
          <a:bodyPr>
            <a:spAutoFit/>
          </a:bodyPr>
          <a:lstStyle/>
          <a:p>
            <a:pPr marL="342900" indent="-342900" algn="ctr">
              <a:buFontTx/>
              <a:buNone/>
            </a:pPr>
            <a:endParaRPr lang="tr-TR" sz="2800" dirty="0">
              <a:solidFill>
                <a:schemeClr val="hlink"/>
              </a:solidFill>
              <a:effectLst>
                <a:outerShdw blurRad="38100" dist="38100" dir="2700000" algn="tl">
                  <a:srgbClr val="000000"/>
                </a:outerShdw>
              </a:effectLst>
            </a:endParaRPr>
          </a:p>
          <a:p>
            <a:pPr marL="342900" indent="-342900" algn="ctr">
              <a:buFontTx/>
              <a:buNone/>
            </a:pPr>
            <a:r>
              <a:rPr lang="tr-TR" sz="2800" dirty="0">
                <a:solidFill>
                  <a:schemeClr val="hlink"/>
                </a:solidFill>
                <a:effectLst>
                  <a:outerShdw blurRad="38100" dist="38100" dir="2700000" algn="tl">
                    <a:srgbClr val="000000"/>
                  </a:outerShdw>
                </a:effectLst>
              </a:rPr>
              <a:t> </a:t>
            </a:r>
            <a:r>
              <a:rPr lang="tr-TR" sz="2800" dirty="0" smtClean="0">
                <a:solidFill>
                  <a:schemeClr val="hlink"/>
                </a:solidFill>
                <a:effectLst>
                  <a:outerShdw blurRad="38100" dist="38100" dir="2700000" algn="tl">
                    <a:srgbClr val="000000"/>
                  </a:outerShdw>
                </a:effectLst>
              </a:rPr>
              <a:t>AİLENİN ÇOCUK ÜZERİNDEKİ ETKİSİ </a:t>
            </a:r>
            <a:r>
              <a:rPr lang="tr-TR" sz="2800" dirty="0">
                <a:solidFill>
                  <a:schemeClr val="hlink"/>
                </a:solidFill>
                <a:effectLst>
                  <a:outerShdw blurRad="38100" dist="38100" dir="2700000" algn="tl">
                    <a:srgbClr val="000000"/>
                  </a:outerShdw>
                </a:effectLst>
              </a:rPr>
              <a:t>;</a:t>
            </a:r>
          </a:p>
          <a:p>
            <a:pPr marL="342900" indent="-342900">
              <a:buFontTx/>
              <a:buNone/>
            </a:pPr>
            <a:endParaRPr lang="tr-TR" sz="2800" dirty="0">
              <a:solidFill>
                <a:schemeClr val="hlink"/>
              </a:solidFill>
              <a:effectLst>
                <a:outerShdw blurRad="38100" dist="38100" dir="2700000" algn="tl">
                  <a:srgbClr val="000000"/>
                </a:outerShdw>
              </a:effectLst>
            </a:endParaRPr>
          </a:p>
          <a:p>
            <a:pPr marL="342900" indent="-342900" algn="ctr"/>
            <a:r>
              <a:rPr lang="tr-TR" sz="2800" dirty="0">
                <a:solidFill>
                  <a:schemeClr val="hlink"/>
                </a:solidFill>
                <a:effectLst>
                  <a:outerShdw blurRad="38100" dist="38100" dir="2700000" algn="tl">
                    <a:srgbClr val="000000"/>
                  </a:outerShdw>
                </a:effectLst>
              </a:rPr>
              <a:t> Anne babaların çocuklarına beceri öğretebilmeleri, </a:t>
            </a:r>
          </a:p>
          <a:p>
            <a:pPr marL="342900" indent="-342900" algn="ctr"/>
            <a:endParaRPr lang="tr-TR" sz="2800" dirty="0">
              <a:solidFill>
                <a:schemeClr val="hlink"/>
              </a:solidFill>
              <a:effectLst>
                <a:outerShdw blurRad="38100" dist="38100" dir="2700000" algn="tl">
                  <a:srgbClr val="000000"/>
                </a:outerShdw>
              </a:effectLst>
            </a:endParaRPr>
          </a:p>
          <a:p>
            <a:pPr marL="342900" indent="-342900" algn="ctr"/>
            <a:r>
              <a:rPr lang="tr-TR" sz="2800" dirty="0">
                <a:solidFill>
                  <a:schemeClr val="hlink"/>
                </a:solidFill>
                <a:effectLst>
                  <a:outerShdw blurRad="38100" dist="38100" dir="2700000" algn="tl">
                    <a:srgbClr val="000000"/>
                  </a:outerShdw>
                </a:effectLst>
              </a:rPr>
              <a:t>  Var olan problem davranışlarla başa çıkabilmeleri </a:t>
            </a:r>
          </a:p>
          <a:p>
            <a:pPr marL="342900" indent="-342900" algn="ctr"/>
            <a:endParaRPr lang="tr-TR" sz="2800" dirty="0">
              <a:solidFill>
                <a:schemeClr val="hlink"/>
              </a:solidFill>
              <a:effectLst>
                <a:outerShdw blurRad="38100" dist="38100" dir="2700000" algn="tl">
                  <a:srgbClr val="000000"/>
                </a:outerShdw>
              </a:effectLst>
            </a:endParaRPr>
          </a:p>
          <a:p>
            <a:pPr marL="342900" indent="-342900" algn="ctr"/>
            <a:r>
              <a:rPr lang="tr-TR" sz="2800" dirty="0">
                <a:solidFill>
                  <a:schemeClr val="hlink"/>
                </a:solidFill>
                <a:effectLst>
                  <a:outerShdw blurRad="38100" dist="38100" dir="2700000" algn="tl">
                    <a:srgbClr val="000000"/>
                  </a:outerShdw>
                </a:effectLst>
              </a:rPr>
              <a:t>Çocuğu daha iyi kontrol edebilmeleri</a:t>
            </a:r>
          </a:p>
          <a:p>
            <a:pPr marL="342900" indent="-342900" algn="ctr"/>
            <a:endParaRPr lang="tr-TR" sz="2800" dirty="0">
              <a:solidFill>
                <a:schemeClr val="hlink"/>
              </a:solidFill>
              <a:effectLst>
                <a:outerShdw blurRad="38100" dist="38100" dir="2700000" algn="tl">
                  <a:srgbClr val="000000"/>
                </a:outerShdw>
              </a:effectLst>
            </a:endParaRPr>
          </a:p>
          <a:p>
            <a:pPr marL="342900" indent="-342900" algn="ctr"/>
            <a:r>
              <a:rPr lang="tr-TR" sz="2800" dirty="0">
                <a:solidFill>
                  <a:schemeClr val="hlink"/>
                </a:solidFill>
                <a:effectLst>
                  <a:outerShdw blurRad="38100" dist="38100" dir="2700000" algn="tl">
                    <a:srgbClr val="000000"/>
                  </a:outerShdw>
                </a:effectLst>
              </a:rPr>
              <a:t>  Çocukla ilişkilerini olumlu yönde geliştirebilmeleri </a:t>
            </a:r>
            <a:r>
              <a:rPr lang="tr-TR" sz="2800" dirty="0" smtClean="0">
                <a:solidFill>
                  <a:schemeClr val="hlink"/>
                </a:solidFill>
                <a:effectLst>
                  <a:outerShdw blurRad="38100" dist="38100" dir="2700000" algn="tl">
                    <a:srgbClr val="000000"/>
                  </a:outerShdw>
                </a:effectLst>
              </a:rPr>
              <a:t>görülür</a:t>
            </a:r>
            <a:r>
              <a:rPr lang="tr-TR" sz="2000" b="0" dirty="0" smtClean="0">
                <a:effectLst/>
                <a:latin typeface="Tahoma" pitchFamily="34" charset="0"/>
              </a:rPr>
              <a:t> </a:t>
            </a:r>
            <a:endParaRPr lang="tr-TR" sz="2000" b="0" dirty="0">
              <a:effectLst/>
              <a:latin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tx2"/>
            </a:gs>
            <a:gs pos="100000">
              <a:srgbClr val="FFFFCC"/>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120000"/>
          <a:buFontTx/>
          <a:buChar char="•"/>
          <a:tabLst/>
          <a:defRPr kumimoji="0" lang="tr-TR" sz="3200" b="1" i="0" u="none" strike="noStrike" cap="none" normalizeH="0" baseline="0" smtClean="0">
            <a:ln>
              <a:noFill/>
            </a:ln>
            <a:solidFill>
              <a:srgbClr val="000000"/>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gradFill rotWithShape="1">
          <a:gsLst>
            <a:gs pos="0">
              <a:schemeClr val="tx2"/>
            </a:gs>
            <a:gs pos="100000">
              <a:srgbClr val="FFFFCC"/>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120000"/>
          <a:buFontTx/>
          <a:buChar char="•"/>
          <a:tabLst/>
          <a:defRPr kumimoji="0" lang="tr-TR" sz="3200" b="1" i="0" u="none" strike="noStrike" cap="none" normalizeH="0" baseline="0" smtClean="0">
            <a:ln>
              <a:noFill/>
            </a:ln>
            <a:solidFill>
              <a:srgbClr val="000000"/>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1754</TotalTime>
  <Words>1102</Words>
  <Application>Microsoft Office PowerPoint</Application>
  <PresentationFormat>Ekran Gösterisi (4:3)</PresentationFormat>
  <Paragraphs>151</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Okyanus</vt:lpstr>
      <vt:lpstr>Slayt 1</vt:lpstr>
      <vt:lpstr>Slayt 2</vt:lpstr>
      <vt:lpstr>Slayt 3</vt:lpstr>
      <vt:lpstr>Slayt 4</vt:lpstr>
      <vt:lpstr>Slayt 5</vt:lpstr>
      <vt:lpstr>Slayt 6</vt:lpstr>
      <vt:lpstr>Slayt 7</vt:lpstr>
      <vt:lpstr>Slayt 8</vt:lpstr>
      <vt:lpstr>Slayt 9</vt:lpstr>
      <vt:lpstr>Slayt 10</vt:lpstr>
      <vt:lpstr>AİLENİN ÇOCUĞU KABULÜ VE ADAPTASYONU</vt:lpstr>
      <vt:lpstr>Slayt 12</vt:lpstr>
      <vt:lpstr>AİLEDE DUYGUSAL ANLAMDAKİ DEĞİŞMELER</vt:lpstr>
      <vt:lpstr>AİLEDE DÜŞÜNSEL BOYUTTAKİ DEĞİŞİKLİKLER </vt:lpstr>
      <vt:lpstr>AİLEDE DAVRANIŞSAL BOYUTTAKİ DEĞİŞMELER</vt:lpstr>
      <vt:lpstr>Slayt 16</vt:lpstr>
      <vt:lpstr>AİLE GEREKSİNİMİ </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BİR ANNENİN PİŞMANLIĞI </vt:lpstr>
      <vt:lpstr>Slayt 31</vt:lpstr>
      <vt:lpstr>Slayt 32</vt:lpstr>
      <vt:lpstr>Slayt 33</vt:lpstr>
      <vt:lpstr>Slayt 34</vt:lpstr>
      <vt:lpstr>Slayt 35</vt:lpstr>
    </vt:vector>
  </TitlesOfParts>
  <Company>MEB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UYUMSUZ ÇOCUKLARIN EĞİTİMİ</dc:title>
  <dc:creator>OGR1</dc:creator>
  <cp:lastModifiedBy>REHBERLİK</cp:lastModifiedBy>
  <cp:revision>342</cp:revision>
  <dcterms:created xsi:type="dcterms:W3CDTF">2003-11-07T07:38:23Z</dcterms:created>
  <dcterms:modified xsi:type="dcterms:W3CDTF">2016-10-12T08:41:59Z</dcterms:modified>
</cp:coreProperties>
</file>